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78" r:id="rId5"/>
    <p:sldMasterId id="2147483691" r:id="rId6"/>
    <p:sldMasterId id="2147483724" r:id="rId7"/>
    <p:sldMasterId id="2147483736" r:id="rId8"/>
    <p:sldMasterId id="2147483749" r:id="rId9"/>
  </p:sldMasterIdLst>
  <p:notesMasterIdLst>
    <p:notesMasterId r:id="rId37"/>
  </p:notesMasterIdLst>
  <p:sldIdLst>
    <p:sldId id="259" r:id="rId10"/>
    <p:sldId id="263" r:id="rId11"/>
    <p:sldId id="262" r:id="rId12"/>
    <p:sldId id="275" r:id="rId13"/>
    <p:sldId id="264" r:id="rId14"/>
    <p:sldId id="274" r:id="rId15"/>
    <p:sldId id="265" r:id="rId16"/>
    <p:sldId id="2142533045" r:id="rId17"/>
    <p:sldId id="2142533027" r:id="rId18"/>
    <p:sldId id="2142533028" r:id="rId19"/>
    <p:sldId id="2142533029" r:id="rId20"/>
    <p:sldId id="2142533046" r:id="rId21"/>
    <p:sldId id="2142533035" r:id="rId22"/>
    <p:sldId id="3546" r:id="rId23"/>
    <p:sldId id="258" r:id="rId24"/>
    <p:sldId id="2142533018" r:id="rId25"/>
    <p:sldId id="266" r:id="rId26"/>
    <p:sldId id="3375" r:id="rId27"/>
    <p:sldId id="3366" r:id="rId28"/>
    <p:sldId id="2142533044" r:id="rId29"/>
    <p:sldId id="270" r:id="rId30"/>
    <p:sldId id="712" r:id="rId31"/>
    <p:sldId id="2142533025" r:id="rId32"/>
    <p:sldId id="2142533024" r:id="rId33"/>
    <p:sldId id="2142533026" r:id="rId34"/>
    <p:sldId id="261" r:id="rId35"/>
    <p:sldId id="285" r:id="rId36"/>
  </p:sldIdLst>
  <p:sldSz cx="18288000" cy="10287000"/>
  <p:notesSz cx="6858000" cy="9144000"/>
  <p:embeddedFontLst>
    <p:embeddedFont>
      <p:font typeface="Figtree" panose="020F0502020204030204" pitchFamily="34" charset="0"/>
      <p:regular r:id="rId38"/>
      <p:bold r:id="rId39"/>
      <p:italic r:id="rId40"/>
      <p:boldItalic r:id="rId41"/>
    </p:embeddedFont>
    <p:embeddedFont>
      <p:font typeface="Figtree Light" pitchFamily="2" charset="0"/>
      <p:regular r:id="rId42"/>
      <p:bold r:id="rId43"/>
    </p:embeddedFont>
    <p:embeddedFont>
      <p:font typeface="Figtree SemiBold" panose="020F0502020204030204" pitchFamily="34" charset="0"/>
      <p:regular r:id="rId44"/>
      <p:bold r:id="rId45"/>
      <p:italic r:id="rId46"/>
      <p:boldItalic r:id="rId47"/>
    </p:embeddedFont>
    <p:embeddedFont>
      <p:font typeface="Montserrat" pitchFamily="2" charset="77"/>
      <p:regular r:id="rId48"/>
      <p:bold r:id="rId49"/>
      <p:italic r:id="rId50"/>
      <p:boldItalic r:id="rId51"/>
    </p:embeddedFont>
    <p:embeddedFont>
      <p:font typeface="Open Sans 1" pitchFamily="2" charset="0"/>
      <p:regular r:id="rId52"/>
    </p:embeddedFont>
    <p:embeddedFont>
      <p:font typeface="Open Sans 1 Bold" pitchFamily="2" charset="0"/>
      <p:regular r:id="rId53"/>
      <p:bold r:id="rId54"/>
      <p:italic r:id="rId55"/>
      <p:boldItalic r:id="rId56"/>
    </p:embeddedFont>
    <p:embeddedFont>
      <p:font typeface="Open Sans 2" panose="020B0606030504020204" pitchFamily="34" charset="0"/>
      <p:regular r:id="rId57"/>
    </p:embeddedFont>
    <p:embeddedFont>
      <p:font typeface="Open Sans 2 Bold" pitchFamily="2" charset="0"/>
      <p:regular r:id="rId58"/>
      <p:bold r:id="rId59"/>
      <p:italic r:id="rId60"/>
      <p:boldItalic r:id="rId61"/>
    </p:embeddedFont>
    <p:embeddedFont>
      <p:font typeface="Open Sans Light" pitchFamily="2" charset="0"/>
      <p:regular r:id="rId62"/>
      <p:italic r:id="rId63"/>
    </p:embeddedFont>
    <p:embeddedFont>
      <p:font typeface="Playfair Display" pitchFamily="2" charset="77"/>
      <p:regular r:id="rId64"/>
      <p:bold r:id="rId65"/>
      <p:italic r:id="rId66"/>
      <p:boldItalic r:id="rId67"/>
    </p:embeddedFont>
    <p:embeddedFont>
      <p:font typeface="Poppins" pitchFamily="2" charset="77"/>
      <p:regular r:id="rId68"/>
      <p:bold r:id="rId69"/>
      <p:italic r:id="rId70"/>
      <p:boldItalic r:id="rId71"/>
    </p:embeddedFont>
    <p:embeddedFont>
      <p:font typeface="Raleway Bold" pitchFamily="2" charset="77"/>
      <p:regular r:id="rId72"/>
      <p:bold r:id="rId73"/>
    </p:embeddedFont>
    <p:embeddedFont>
      <p:font typeface="Roboto" panose="02000000000000000000" pitchFamily="2" charset="0"/>
      <p:regular r:id="rId74"/>
      <p:bold r:id="rId75"/>
      <p:italic r:id="rId76"/>
      <p:bold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ADFCF-ADCA-4B42-8D49-F08510322C75}" v="36" dt="2024-10-25T10:07:56.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3" autoAdjust="0"/>
    <p:restoredTop sz="96793" autoAdjust="0"/>
  </p:normalViewPr>
  <p:slideViewPr>
    <p:cSldViewPr>
      <p:cViewPr varScale="1">
        <p:scale>
          <a:sx n="85" d="100"/>
          <a:sy n="85" d="100"/>
        </p:scale>
        <p:origin x="36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font" Target="fonts/font5.fntdata"/><Relationship Id="rId47" Type="http://schemas.openxmlformats.org/officeDocument/2006/relationships/font" Target="fonts/font10.fntdata"/><Relationship Id="rId63" Type="http://schemas.openxmlformats.org/officeDocument/2006/relationships/font" Target="fonts/font26.fntdata"/><Relationship Id="rId68" Type="http://schemas.openxmlformats.org/officeDocument/2006/relationships/font" Target="fonts/font31.fntdata"/><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notesMaster" Target="notesMasters/notesMaster1.xml"/><Relationship Id="rId53" Type="http://schemas.openxmlformats.org/officeDocument/2006/relationships/font" Target="fonts/font16.fntdata"/><Relationship Id="rId58" Type="http://schemas.openxmlformats.org/officeDocument/2006/relationships/font" Target="fonts/font21.fntdata"/><Relationship Id="rId74" Type="http://schemas.openxmlformats.org/officeDocument/2006/relationships/font" Target="fonts/font37.fntdata"/><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font" Target="fonts/font24.fntdata"/><Relationship Id="rId82" Type="http://schemas.microsoft.com/office/2015/10/relationships/revisionInfo" Target="revisionInfo.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font" Target="fonts/font27.fntdata"/><Relationship Id="rId69" Type="http://schemas.openxmlformats.org/officeDocument/2006/relationships/font" Target="fonts/font32.fntdata"/><Relationship Id="rId77" Type="http://schemas.openxmlformats.org/officeDocument/2006/relationships/font" Target="fonts/font40.fntdata"/><Relationship Id="rId8" Type="http://schemas.openxmlformats.org/officeDocument/2006/relationships/slideMaster" Target="slideMasters/slideMaster5.xml"/><Relationship Id="rId51" Type="http://schemas.openxmlformats.org/officeDocument/2006/relationships/font" Target="fonts/font14.fntdata"/><Relationship Id="rId72" Type="http://schemas.openxmlformats.org/officeDocument/2006/relationships/font" Target="fonts/font35.fntdata"/><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openxmlformats.org/officeDocument/2006/relationships/font" Target="fonts/font30.fntdata"/><Relationship Id="rId20" Type="http://schemas.openxmlformats.org/officeDocument/2006/relationships/slide" Target="slides/slide11.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font" Target="fonts/font25.fntdata"/><Relationship Id="rId70" Type="http://schemas.openxmlformats.org/officeDocument/2006/relationships/font" Target="fonts/font33.fntdata"/><Relationship Id="rId75" Type="http://schemas.openxmlformats.org/officeDocument/2006/relationships/font" Target="fonts/font38.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font" Target="fonts/font28.fntdata"/><Relationship Id="rId73" Type="http://schemas.openxmlformats.org/officeDocument/2006/relationships/font" Target="fonts/font3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font" Target="fonts/font2.fntdata"/><Relationship Id="rId34" Type="http://schemas.openxmlformats.org/officeDocument/2006/relationships/slide" Target="slides/slide25.xml"/><Relationship Id="rId50" Type="http://schemas.openxmlformats.org/officeDocument/2006/relationships/font" Target="fonts/font13.fntdata"/><Relationship Id="rId55" Type="http://schemas.openxmlformats.org/officeDocument/2006/relationships/font" Target="fonts/font18.fntdata"/><Relationship Id="rId76" Type="http://schemas.openxmlformats.org/officeDocument/2006/relationships/font" Target="fonts/font39.fntdata"/><Relationship Id="rId7" Type="http://schemas.openxmlformats.org/officeDocument/2006/relationships/slideMaster" Target="slideMasters/slideMaster4.xml"/><Relationship Id="rId71" Type="http://schemas.openxmlformats.org/officeDocument/2006/relationships/font" Target="fonts/font34.fntdata"/><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font" Target="fonts/font3.fntdata"/><Relationship Id="rId45" Type="http://schemas.openxmlformats.org/officeDocument/2006/relationships/font" Target="fonts/font8.fntdata"/><Relationship Id="rId66" Type="http://schemas.openxmlformats.org/officeDocument/2006/relationships/font" Target="fonts/font2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98BA0-D9C0-5A40-8C19-5D8607C57582}" type="datetimeFigureOut">
              <a:rPr lang="en-GB" smtClean="0"/>
              <a:t>25/10/2024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9D0AC5-D61C-CE43-A9CD-9786515E73E1}" type="slidenum">
              <a:rPr lang="en-GB" smtClean="0"/>
              <a:t>‹#›</a:t>
            </a:fld>
            <a:endParaRPr lang="en-GB"/>
          </a:p>
        </p:txBody>
      </p:sp>
    </p:spTree>
    <p:extLst>
      <p:ext uri="{BB962C8B-B14F-4D97-AF65-F5344CB8AC3E}">
        <p14:creationId xmlns:p14="http://schemas.microsoft.com/office/powerpoint/2010/main" val="2820209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53355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69D0AC5-D61C-CE43-A9CD-9786515E73E1}" type="slidenum">
              <a:rPr lang="en-GB" smtClean="0"/>
              <a:t>12</a:t>
            </a:fld>
            <a:endParaRPr lang="en-GB"/>
          </a:p>
        </p:txBody>
      </p:sp>
    </p:spTree>
    <p:extLst>
      <p:ext uri="{BB962C8B-B14F-4D97-AF65-F5344CB8AC3E}">
        <p14:creationId xmlns:p14="http://schemas.microsoft.com/office/powerpoint/2010/main" val="1791021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B2AA4F-B828-4D7C-AFD3-893933DAFCB4}" type="slidenum">
              <a:rPr kumimoji="0" lang="en-US" sz="1400" b="0" i="0" u="none" strike="noStrike" kern="1200" cap="none" spc="0" normalizeH="0" baseline="0" noProof="0" smtClean="0">
                <a:ln>
                  <a:noFill/>
                </a:ln>
                <a:solidFill>
                  <a:prstClr val="black"/>
                </a:solidFill>
                <a:effectLst/>
                <a:uLnTx/>
                <a:uFillTx/>
                <a:latin typeface="Poppins" panose="00000500000000000000" charset="0"/>
                <a:cs typeface="Poppins" panose="00000500000000000000"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a:ln>
                <a:noFill/>
              </a:ln>
              <a:solidFill>
                <a:prstClr val="black"/>
              </a:solidFill>
              <a:effectLst/>
              <a:uLnTx/>
              <a:uFillTx/>
              <a:latin typeface="Poppins" panose="00000500000000000000" charset="0"/>
              <a:cs typeface="Poppins" panose="00000500000000000000" charset="0"/>
            </a:endParaRPr>
          </a:p>
        </p:txBody>
      </p:sp>
    </p:spTree>
    <p:extLst>
      <p:ext uri="{BB962C8B-B14F-4D97-AF65-F5344CB8AC3E}">
        <p14:creationId xmlns:p14="http://schemas.microsoft.com/office/powerpoint/2010/main" val="1540822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B2AA4F-B828-4D7C-AFD3-893933DAFCB4}" type="slidenum">
              <a:rPr kumimoji="0" lang="en-US" sz="1400" b="0" i="0" u="none" strike="noStrike" kern="1200" cap="none" spc="0" normalizeH="0" baseline="0" noProof="0" smtClean="0">
                <a:ln>
                  <a:noFill/>
                </a:ln>
                <a:solidFill>
                  <a:prstClr val="black"/>
                </a:solidFill>
                <a:effectLst/>
                <a:uLnTx/>
                <a:uFillTx/>
                <a:latin typeface="Poppins" panose="00000500000000000000" charset="0"/>
                <a:cs typeface="Poppins" panose="00000500000000000000"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1200" cap="none" spc="0" normalizeH="0" baseline="0" noProof="0">
              <a:ln>
                <a:noFill/>
              </a:ln>
              <a:solidFill>
                <a:prstClr val="black"/>
              </a:solidFill>
              <a:effectLst/>
              <a:uLnTx/>
              <a:uFillTx/>
              <a:latin typeface="Poppins" panose="00000500000000000000" charset="0"/>
              <a:cs typeface="Poppins" panose="00000500000000000000" charset="0"/>
            </a:endParaRPr>
          </a:p>
        </p:txBody>
      </p:sp>
    </p:spTree>
    <p:extLst>
      <p:ext uri="{BB962C8B-B14F-4D97-AF65-F5344CB8AC3E}">
        <p14:creationId xmlns:p14="http://schemas.microsoft.com/office/powerpoint/2010/main" val="2424662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5405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16190" y="4064000"/>
            <a:ext cx="7630160" cy="3581400"/>
          </a:xfrm>
        </p:spPr>
        <p:txBody>
          <a:bodyPr anchor="t" anchorCtr="0"/>
          <a:lstStyle>
            <a:lvl1pPr algn="l">
              <a:defRPr sz="7200"/>
            </a:lvl1pPr>
          </a:lstStyle>
          <a:p>
            <a:r>
              <a:rPr lang="en-US"/>
              <a:t>Click to edit Master title style</a:t>
            </a:r>
          </a:p>
        </p:txBody>
      </p:sp>
      <p:sp>
        <p:nvSpPr>
          <p:cNvPr id="3" name="Subtitle 2"/>
          <p:cNvSpPr>
            <a:spLocks noGrp="1"/>
          </p:cNvSpPr>
          <p:nvPr>
            <p:ph type="subTitle" idx="1"/>
          </p:nvPr>
        </p:nvSpPr>
        <p:spPr>
          <a:xfrm>
            <a:off x="7616191" y="7663180"/>
            <a:ext cx="7628890" cy="789940"/>
          </a:xfrm>
        </p:spPr>
        <p:txBody>
          <a:bodyPr/>
          <a:lstStyle>
            <a:lvl1pPr marL="0" indent="0" algn="l">
              <a:buNone/>
              <a:defRPr sz="2800">
                <a:solidFill>
                  <a:schemeClr val="accent1"/>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6070" indent="0" algn="ctr">
              <a:buNone/>
              <a:defRPr sz="2400"/>
            </a:lvl7pPr>
            <a:lvl8pPr marL="4801870" indent="0" algn="ctr">
              <a:buNone/>
              <a:defRPr sz="2400"/>
            </a:lvl8pPr>
            <a:lvl9pPr marL="5487670" indent="0" algn="ctr">
              <a:buNone/>
              <a:defRPr sz="24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39926050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r>
              <a:rPr lang="en-US"/>
              <a:t>PAGE </a:t>
            </a:r>
            <a:fld id="{9B618960-8005-486C-9A75-10CB2AAC16F9}" type="slidenum">
              <a:rPr lang="en-US" smtClean="0"/>
              <a:t>‹#›</a:t>
            </a:fld>
            <a:endParaRPr lang="en-US"/>
          </a:p>
        </p:txBody>
      </p:sp>
    </p:spTree>
    <p:extLst>
      <p:ext uri="{BB962C8B-B14F-4D97-AF65-F5344CB8AC3E}">
        <p14:creationId xmlns:p14="http://schemas.microsoft.com/office/powerpoint/2010/main" val="96760411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6" y="2565057"/>
            <a:ext cx="15773400" cy="4279854"/>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6" y="6885399"/>
            <a:ext cx="15773400" cy="2250674"/>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6070" indent="0">
              <a:buNone/>
              <a:defRPr sz="2400">
                <a:solidFill>
                  <a:schemeClr val="tx1">
                    <a:tint val="75000"/>
                  </a:schemeClr>
                </a:solidFill>
              </a:defRPr>
            </a:lvl7pPr>
            <a:lvl8pPr marL="4801870" indent="0">
              <a:buNone/>
              <a:defRPr sz="2400">
                <a:solidFill>
                  <a:schemeClr val="tx1">
                    <a:tint val="75000"/>
                  </a:schemeClr>
                </a:solidFill>
              </a:defRPr>
            </a:lvl8pPr>
            <a:lvl9pPr marL="548767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5" name="Footer Placeholder 4"/>
          <p:cNvSpPr>
            <a:spLocks noGrp="1"/>
          </p:cNvSpPr>
          <p:nvPr>
            <p:ph type="ftr" sz="quarter" idx="11"/>
          </p:nvPr>
        </p:nvSpPr>
        <p:spPr>
          <a:xfrm>
            <a:off x="6057900" y="9536192"/>
            <a:ext cx="6172200" cy="547784"/>
          </a:xfrm>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64097471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916"/>
            <a:ext cx="7772400" cy="65281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916"/>
            <a:ext cx="7772400" cy="65281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6" name="Footer Placeholder 5"/>
          <p:cNvSpPr>
            <a:spLocks noGrp="1"/>
          </p:cNvSpPr>
          <p:nvPr>
            <p:ph type="ftr" sz="quarter" idx="11"/>
          </p:nvPr>
        </p:nvSpPr>
        <p:spPr>
          <a:xfrm>
            <a:off x="6057900" y="9536192"/>
            <a:ext cx="6172200" cy="547784"/>
          </a:xfrm>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99336803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784"/>
            <a:ext cx="15773400" cy="1988692"/>
          </a:xfrm>
        </p:spPr>
        <p:txBody>
          <a:bodyPr/>
          <a:lstStyle/>
          <a:p>
            <a:r>
              <a:rPr lang="en-US"/>
              <a:t>Click to edit Master title style</a:t>
            </a:r>
          </a:p>
        </p:txBody>
      </p:sp>
      <p:sp>
        <p:nvSpPr>
          <p:cNvPr id="3" name="Text Placeholder 2"/>
          <p:cNvSpPr>
            <a:spLocks noGrp="1"/>
          </p:cNvSpPr>
          <p:nvPr>
            <p:ph type="body" idx="1"/>
          </p:nvPr>
        </p:nvSpPr>
        <p:spPr>
          <a:xfrm>
            <a:off x="1259682" y="2522186"/>
            <a:ext cx="7736680" cy="123608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6070" indent="0">
              <a:buNone/>
              <a:defRPr sz="2400" b="1"/>
            </a:lvl7pPr>
            <a:lvl8pPr marL="4801870" indent="0">
              <a:buNone/>
              <a:defRPr sz="2400" b="1"/>
            </a:lvl8pPr>
            <a:lvl9pPr marL="548767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2" y="3758270"/>
            <a:ext cx="7736680" cy="552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1" y="2522186"/>
            <a:ext cx="7774782" cy="123608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6070" indent="0">
              <a:buNone/>
              <a:defRPr sz="2400" b="1"/>
            </a:lvl7pPr>
            <a:lvl8pPr marL="4801870" indent="0">
              <a:buNone/>
              <a:defRPr sz="2400" b="1"/>
            </a:lvl8pPr>
            <a:lvl9pPr marL="548767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1" y="3758270"/>
            <a:ext cx="7774782" cy="552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8" name="Footer Placeholder 7"/>
          <p:cNvSpPr>
            <a:spLocks noGrp="1"/>
          </p:cNvSpPr>
          <p:nvPr>
            <p:ph type="ftr" sz="quarter" idx="11"/>
          </p:nvPr>
        </p:nvSpPr>
        <p:spPr>
          <a:xfrm>
            <a:off x="6057900" y="9536192"/>
            <a:ext cx="6172200" cy="547784"/>
          </a:xfrm>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51406291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4" name="Footer Placeholder 3"/>
          <p:cNvSpPr>
            <a:spLocks noGrp="1"/>
          </p:cNvSpPr>
          <p:nvPr>
            <p:ph type="ftr" sz="quarter" idx="11"/>
          </p:nvPr>
        </p:nvSpPr>
        <p:spPr>
          <a:xfrm>
            <a:off x="6057900" y="9536192"/>
            <a:ext cx="6172200" cy="547784"/>
          </a:xfrm>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5032195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3" name="Footer Placeholder 2"/>
          <p:cNvSpPr>
            <a:spLocks noGrp="1"/>
          </p:cNvSpPr>
          <p:nvPr>
            <p:ph type="ftr" sz="quarter" idx="11"/>
          </p:nvPr>
        </p:nvSpPr>
        <p:spPr>
          <a:xfrm>
            <a:off x="6057900" y="9536192"/>
            <a:ext cx="6172200" cy="547784"/>
          </a:xfrm>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14616828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20"/>
            <a:ext cx="5898356" cy="240072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396"/>
            <a:ext cx="9258300" cy="7311716"/>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2" y="3086641"/>
            <a:ext cx="5898356" cy="5718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6070" indent="0">
              <a:buNone/>
              <a:defRPr sz="1500"/>
            </a:lvl7pPr>
            <a:lvl8pPr marL="4801870" indent="0">
              <a:buNone/>
              <a:defRPr sz="1500"/>
            </a:lvl8pPr>
            <a:lvl9pPr marL="5487670" indent="0">
              <a:buNone/>
              <a:defRPr sz="1500"/>
            </a:lvl9pPr>
          </a:lstStyle>
          <a:p>
            <a:pPr lvl="0"/>
            <a:r>
              <a:rPr lang="en-US"/>
              <a:t>Click to edit Master text styles</a:t>
            </a:r>
          </a:p>
        </p:txBody>
      </p:sp>
      <p:sp>
        <p:nvSpPr>
          <p:cNvPr id="5" name="Date Placeholder 4"/>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6" name="Footer Placeholder 5"/>
          <p:cNvSpPr>
            <a:spLocks noGrp="1"/>
          </p:cNvSpPr>
          <p:nvPr>
            <p:ph type="ftr" sz="quarter" idx="11"/>
          </p:nvPr>
        </p:nvSpPr>
        <p:spPr>
          <a:xfrm>
            <a:off x="6057900" y="9536192"/>
            <a:ext cx="6172200" cy="547784"/>
          </a:xfrm>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9557093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20"/>
            <a:ext cx="5898356" cy="2400720"/>
          </a:xfrm>
        </p:spPr>
        <p:txBody>
          <a:bodyPr anchor="b"/>
          <a:lstStyle>
            <a:lvl1pPr>
              <a:defRPr sz="4800"/>
            </a:lvl1pPr>
          </a:lstStyle>
          <a:p>
            <a:r>
              <a:rPr lang="en-US"/>
              <a:t>Click to edit Master title style</a:t>
            </a:r>
          </a:p>
        </p:txBody>
      </p:sp>
      <p:sp>
        <p:nvSpPr>
          <p:cNvPr id="3" name="Picture Placeholder 2"/>
          <p:cNvSpPr>
            <a:spLocks noGrp="1"/>
          </p:cNvSpPr>
          <p:nvPr>
            <p:ph type="pic" idx="1"/>
          </p:nvPr>
        </p:nvSpPr>
        <p:spPr>
          <a:xfrm>
            <a:off x="7774782" y="1481396"/>
            <a:ext cx="9258300" cy="7311716"/>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6070" indent="0">
              <a:buNone/>
              <a:defRPr sz="3000"/>
            </a:lvl7pPr>
            <a:lvl8pPr marL="4801870" indent="0">
              <a:buNone/>
              <a:defRPr sz="3000"/>
            </a:lvl8pPr>
            <a:lvl9pPr marL="5487670" indent="0">
              <a:buNone/>
              <a:defRPr sz="3000"/>
            </a:lvl9pPr>
          </a:lstStyle>
          <a:p>
            <a:endParaRPr lang="en-US"/>
          </a:p>
        </p:txBody>
      </p:sp>
      <p:sp>
        <p:nvSpPr>
          <p:cNvPr id="4" name="Text Placeholder 3"/>
          <p:cNvSpPr>
            <a:spLocks noGrp="1"/>
          </p:cNvSpPr>
          <p:nvPr>
            <p:ph type="body" sz="half" idx="2"/>
          </p:nvPr>
        </p:nvSpPr>
        <p:spPr>
          <a:xfrm>
            <a:off x="1259682" y="3086641"/>
            <a:ext cx="5898356" cy="5718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6070" indent="0">
              <a:buNone/>
              <a:defRPr sz="1500"/>
            </a:lvl7pPr>
            <a:lvl8pPr marL="4801870" indent="0">
              <a:buNone/>
              <a:defRPr sz="1500"/>
            </a:lvl8pPr>
            <a:lvl9pPr marL="5487670" indent="0">
              <a:buNone/>
              <a:defRPr sz="1500"/>
            </a:lvl9pPr>
          </a:lstStyle>
          <a:p>
            <a:pPr lvl="0"/>
            <a:r>
              <a:rPr lang="en-US"/>
              <a:t>Click to edit Master text styles</a:t>
            </a:r>
          </a:p>
        </p:txBody>
      </p:sp>
      <p:sp>
        <p:nvSpPr>
          <p:cNvPr id="5" name="Date Placeholder 4"/>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6" name="Footer Placeholder 5"/>
          <p:cNvSpPr>
            <a:spLocks noGrp="1"/>
          </p:cNvSpPr>
          <p:nvPr>
            <p:ph type="ftr" sz="quarter" idx="11"/>
          </p:nvPr>
        </p:nvSpPr>
        <p:spPr>
          <a:xfrm>
            <a:off x="6057900" y="9536192"/>
            <a:ext cx="6172200" cy="547784"/>
          </a:xfrm>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854792112"/>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5" name="Footer Placeholder 4"/>
          <p:cNvSpPr>
            <a:spLocks noGrp="1"/>
          </p:cNvSpPr>
          <p:nvPr>
            <p:ph type="ftr" sz="quarter" idx="11"/>
          </p:nvPr>
        </p:nvSpPr>
        <p:spPr>
          <a:xfrm>
            <a:off x="6057900" y="9536192"/>
            <a:ext cx="6172200" cy="547784"/>
          </a:xfrm>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91154515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547785"/>
            <a:ext cx="3943350" cy="871928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1" y="547785"/>
            <a:ext cx="11601450" cy="87192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257300" y="9536192"/>
            <a:ext cx="4114800" cy="547784"/>
          </a:xfrm>
        </p:spPr>
        <p:txBody>
          <a:bodyPr/>
          <a:lstStyle/>
          <a:p>
            <a:fld id="{63A1C593-65D0-4073-BCC9-577B9352EA97}" type="datetimeFigureOut">
              <a:rPr lang="en-US" smtClean="0"/>
              <a:t>10/25/24</a:t>
            </a:fld>
            <a:endParaRPr lang="en-US"/>
          </a:p>
        </p:txBody>
      </p:sp>
      <p:sp>
        <p:nvSpPr>
          <p:cNvPr id="5" name="Footer Placeholder 4"/>
          <p:cNvSpPr>
            <a:spLocks noGrp="1"/>
          </p:cNvSpPr>
          <p:nvPr>
            <p:ph type="ftr" sz="quarter" idx="11"/>
          </p:nvPr>
        </p:nvSpPr>
        <p:spPr>
          <a:xfrm>
            <a:off x="6057900" y="9536192"/>
            <a:ext cx="6172200" cy="547784"/>
          </a:xfrm>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016308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676400" y="12712701"/>
            <a:ext cx="5486400" cy="730250"/>
          </a:xfrm>
        </p:spPr>
        <p:txBody>
          <a:bodyPr/>
          <a:lstStyle/>
          <a:p>
            <a:fld id="{FDE934FF-F4E1-47C5-9CA5-30A81DDE2BE4}" type="datetimeFigureOut">
              <a:rPr lang="en-US" smtClean="0"/>
              <a:t>10/25/24</a:t>
            </a:fld>
            <a:endParaRPr lang="en-US"/>
          </a:p>
        </p:txBody>
      </p:sp>
      <p:sp>
        <p:nvSpPr>
          <p:cNvPr id="5" name="Footer Placeholder 4"/>
          <p:cNvSpPr>
            <a:spLocks noGrp="1"/>
          </p:cNvSpPr>
          <p:nvPr>
            <p:ph type="ftr" sz="quarter" idx="11"/>
          </p:nvPr>
        </p:nvSpPr>
        <p:spPr>
          <a:xfrm>
            <a:off x="8077200" y="12712701"/>
            <a:ext cx="8229600" cy="730250"/>
          </a:xfrm>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413046016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1" type="title">
  <p:cSld name="Title slide 1">
    <p:spTree>
      <p:nvGrpSpPr>
        <p:cNvPr id="1" name="Shape 10"/>
        <p:cNvGrpSpPr/>
        <p:nvPr/>
      </p:nvGrpSpPr>
      <p:grpSpPr>
        <a:xfrm>
          <a:off x="0" y="0"/>
          <a:ext cx="0" cy="0"/>
          <a:chOff x="0" y="0"/>
          <a:chExt cx="0" cy="0"/>
        </a:xfrm>
      </p:grpSpPr>
      <p:pic>
        <p:nvPicPr>
          <p:cNvPr id="11" name="Google Shape;11;p2"/>
          <p:cNvPicPr preferRelativeResize="0"/>
          <p:nvPr/>
        </p:nvPicPr>
        <p:blipFill>
          <a:blip r:embed="rId2">
            <a:alphaModFix/>
          </a:blip>
          <a:stretch>
            <a:fillRect/>
          </a:stretch>
        </p:blipFill>
        <p:spPr>
          <a:xfrm>
            <a:off x="9144006" y="0"/>
            <a:ext cx="9143996" cy="10287000"/>
          </a:xfrm>
          <a:prstGeom prst="rect">
            <a:avLst/>
          </a:prstGeom>
          <a:noFill/>
          <a:ln>
            <a:noFill/>
          </a:ln>
        </p:spPr>
      </p:pic>
      <p:sp>
        <p:nvSpPr>
          <p:cNvPr id="12" name="Google Shape;12;p2"/>
          <p:cNvSpPr txBox="1">
            <a:spLocks noGrp="1"/>
          </p:cNvSpPr>
          <p:nvPr>
            <p:ph type="ctrTitle"/>
          </p:nvPr>
        </p:nvSpPr>
        <p:spPr>
          <a:xfrm>
            <a:off x="623400" y="4689550"/>
            <a:ext cx="7816800" cy="4105200"/>
          </a:xfrm>
          <a:prstGeom prst="rect">
            <a:avLst/>
          </a:prstGeom>
        </p:spPr>
        <p:txBody>
          <a:bodyPr spcFirstLastPara="1" wrap="square" lIns="91425" tIns="91425" rIns="91425" bIns="91425" anchor="b" anchorCtr="0">
            <a:noAutofit/>
          </a:bodyPr>
          <a:lstStyle>
            <a:lvl1pPr lvl="0">
              <a:spcBef>
                <a:spcPts val="0"/>
              </a:spcBef>
              <a:spcAft>
                <a:spcPts val="0"/>
              </a:spcAft>
              <a:buSzPts val="3500"/>
              <a:buNone/>
              <a:defRPr sz="7000"/>
            </a:lvl1pPr>
            <a:lvl2pPr lvl="1">
              <a:spcBef>
                <a:spcPts val="0"/>
              </a:spcBef>
              <a:spcAft>
                <a:spcPts val="0"/>
              </a:spcAft>
              <a:buSzPts val="3500"/>
              <a:buNone/>
              <a:defRPr sz="7000"/>
            </a:lvl2pPr>
            <a:lvl3pPr lvl="2">
              <a:spcBef>
                <a:spcPts val="0"/>
              </a:spcBef>
              <a:spcAft>
                <a:spcPts val="0"/>
              </a:spcAft>
              <a:buSzPts val="3500"/>
              <a:buNone/>
              <a:defRPr sz="7000"/>
            </a:lvl3pPr>
            <a:lvl4pPr lvl="3">
              <a:spcBef>
                <a:spcPts val="0"/>
              </a:spcBef>
              <a:spcAft>
                <a:spcPts val="0"/>
              </a:spcAft>
              <a:buSzPts val="3500"/>
              <a:buNone/>
              <a:defRPr sz="7000"/>
            </a:lvl4pPr>
            <a:lvl5pPr lvl="4">
              <a:spcBef>
                <a:spcPts val="0"/>
              </a:spcBef>
              <a:spcAft>
                <a:spcPts val="0"/>
              </a:spcAft>
              <a:buSzPts val="3500"/>
              <a:buNone/>
              <a:defRPr sz="7000"/>
            </a:lvl5pPr>
            <a:lvl6pPr lvl="5">
              <a:spcBef>
                <a:spcPts val="0"/>
              </a:spcBef>
              <a:spcAft>
                <a:spcPts val="0"/>
              </a:spcAft>
              <a:buSzPts val="3500"/>
              <a:buNone/>
              <a:defRPr sz="7000"/>
            </a:lvl6pPr>
            <a:lvl7pPr lvl="6">
              <a:spcBef>
                <a:spcPts val="0"/>
              </a:spcBef>
              <a:spcAft>
                <a:spcPts val="0"/>
              </a:spcAft>
              <a:buSzPts val="3500"/>
              <a:buNone/>
              <a:defRPr sz="7000"/>
            </a:lvl7pPr>
            <a:lvl8pPr lvl="7">
              <a:spcBef>
                <a:spcPts val="0"/>
              </a:spcBef>
              <a:spcAft>
                <a:spcPts val="0"/>
              </a:spcAft>
              <a:buSzPts val="3500"/>
              <a:buNone/>
              <a:defRPr sz="7000"/>
            </a:lvl8pPr>
            <a:lvl9pPr lvl="8">
              <a:spcBef>
                <a:spcPts val="0"/>
              </a:spcBef>
              <a:spcAft>
                <a:spcPts val="0"/>
              </a:spcAft>
              <a:buSzPts val="3500"/>
              <a:buNone/>
              <a:defRPr sz="7000"/>
            </a:lvl9pPr>
          </a:lstStyle>
          <a:p>
            <a:endParaRPr/>
          </a:p>
        </p:txBody>
      </p:sp>
      <p:sp>
        <p:nvSpPr>
          <p:cNvPr id="13" name="Google Shape;13;p2"/>
          <p:cNvSpPr txBox="1">
            <a:spLocks noGrp="1"/>
          </p:cNvSpPr>
          <p:nvPr>
            <p:ph type="subTitle" idx="1"/>
          </p:nvPr>
        </p:nvSpPr>
        <p:spPr>
          <a:xfrm>
            <a:off x="623400" y="8868650"/>
            <a:ext cx="7816800" cy="78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3600"/>
            </a:lvl2pPr>
            <a:lvl3pPr lvl="2">
              <a:lnSpc>
                <a:spcPct val="100000"/>
              </a:lnSpc>
              <a:spcBef>
                <a:spcPts val="0"/>
              </a:spcBef>
              <a:spcAft>
                <a:spcPts val="0"/>
              </a:spcAft>
              <a:buSzPts val="1800"/>
              <a:buNone/>
              <a:defRPr sz="3600"/>
            </a:lvl3pPr>
            <a:lvl4pPr lvl="3">
              <a:lnSpc>
                <a:spcPct val="100000"/>
              </a:lnSpc>
              <a:spcBef>
                <a:spcPts val="0"/>
              </a:spcBef>
              <a:spcAft>
                <a:spcPts val="0"/>
              </a:spcAft>
              <a:buSzPts val="1800"/>
              <a:buNone/>
              <a:defRPr sz="3600"/>
            </a:lvl4pPr>
            <a:lvl5pPr lvl="4">
              <a:lnSpc>
                <a:spcPct val="100000"/>
              </a:lnSpc>
              <a:spcBef>
                <a:spcPts val="0"/>
              </a:spcBef>
              <a:spcAft>
                <a:spcPts val="0"/>
              </a:spcAft>
              <a:buSzPts val="1800"/>
              <a:buNone/>
              <a:defRPr sz="3600"/>
            </a:lvl5pPr>
            <a:lvl6pPr lvl="5">
              <a:lnSpc>
                <a:spcPct val="100000"/>
              </a:lnSpc>
              <a:spcBef>
                <a:spcPts val="0"/>
              </a:spcBef>
              <a:spcAft>
                <a:spcPts val="0"/>
              </a:spcAft>
              <a:buSzPts val="1800"/>
              <a:buNone/>
              <a:defRPr sz="3600"/>
            </a:lvl6pPr>
            <a:lvl7pPr lvl="6">
              <a:lnSpc>
                <a:spcPct val="100000"/>
              </a:lnSpc>
              <a:spcBef>
                <a:spcPts val="0"/>
              </a:spcBef>
              <a:spcAft>
                <a:spcPts val="0"/>
              </a:spcAft>
              <a:buSzPts val="1800"/>
              <a:buNone/>
              <a:defRPr sz="3600"/>
            </a:lvl7pPr>
            <a:lvl8pPr lvl="7">
              <a:lnSpc>
                <a:spcPct val="100000"/>
              </a:lnSpc>
              <a:spcBef>
                <a:spcPts val="0"/>
              </a:spcBef>
              <a:spcAft>
                <a:spcPts val="0"/>
              </a:spcAft>
              <a:buSzPts val="1800"/>
              <a:buNone/>
              <a:defRPr sz="3600"/>
            </a:lvl8pPr>
            <a:lvl9pPr lvl="8">
              <a:lnSpc>
                <a:spcPct val="100000"/>
              </a:lnSpc>
              <a:spcBef>
                <a:spcPts val="0"/>
              </a:spcBef>
              <a:spcAft>
                <a:spcPts val="0"/>
              </a:spcAft>
              <a:buSzPts val="1800"/>
              <a:buNone/>
              <a:defRPr sz="3600"/>
            </a:lvl9pPr>
          </a:lstStyle>
          <a:p>
            <a:endParaRPr/>
          </a:p>
        </p:txBody>
      </p:sp>
      <p:pic>
        <p:nvPicPr>
          <p:cNvPr id="14" name="Google Shape;14;p2"/>
          <p:cNvPicPr preferRelativeResize="0"/>
          <p:nvPr/>
        </p:nvPicPr>
        <p:blipFill>
          <a:blip r:embed="rId3">
            <a:alphaModFix/>
          </a:blip>
          <a:stretch>
            <a:fillRect/>
          </a:stretch>
        </p:blipFill>
        <p:spPr>
          <a:xfrm>
            <a:off x="623401" y="675054"/>
            <a:ext cx="6079150" cy="1726500"/>
          </a:xfrm>
          <a:prstGeom prst="rect">
            <a:avLst/>
          </a:prstGeom>
          <a:noFill/>
          <a:ln>
            <a:noFill/>
          </a:ln>
        </p:spPr>
      </p:pic>
    </p:spTree>
    <p:extLst>
      <p:ext uri="{BB962C8B-B14F-4D97-AF65-F5344CB8AC3E}">
        <p14:creationId xmlns:p14="http://schemas.microsoft.com/office/powerpoint/2010/main" val="3554357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1161800" y="6704094"/>
            <a:ext cx="5383800" cy="918000"/>
          </a:xfrm>
          <a:prstGeom prst="rect">
            <a:avLst/>
          </a:prstGeom>
        </p:spPr>
        <p:txBody>
          <a:bodyPr spcFirstLastPara="1" wrap="square" lIns="91425" tIns="91425" rIns="91425" bIns="36000" anchor="b" anchorCtr="0">
            <a:noAutofit/>
          </a:bodyPr>
          <a:lstStyle>
            <a:lvl1pPr lvl="0" rtl="0">
              <a:spcBef>
                <a:spcPts val="0"/>
              </a:spcBef>
              <a:spcAft>
                <a:spcPts val="0"/>
              </a:spcAft>
              <a:buSzPts val="2500"/>
              <a:buNone/>
              <a:defRPr sz="5000"/>
            </a:lvl1pPr>
            <a:lvl2pPr lvl="1" rtl="0">
              <a:spcBef>
                <a:spcPts val="0"/>
              </a:spcBef>
              <a:spcAft>
                <a:spcPts val="0"/>
              </a:spcAft>
              <a:buSzPts val="2500"/>
              <a:buNone/>
              <a:defRPr sz="5000"/>
            </a:lvl2pPr>
            <a:lvl3pPr lvl="2" rtl="0">
              <a:spcBef>
                <a:spcPts val="0"/>
              </a:spcBef>
              <a:spcAft>
                <a:spcPts val="0"/>
              </a:spcAft>
              <a:buSzPts val="2500"/>
              <a:buNone/>
              <a:defRPr sz="5000"/>
            </a:lvl3pPr>
            <a:lvl4pPr lvl="3" rtl="0">
              <a:spcBef>
                <a:spcPts val="0"/>
              </a:spcBef>
              <a:spcAft>
                <a:spcPts val="0"/>
              </a:spcAft>
              <a:buSzPts val="2500"/>
              <a:buNone/>
              <a:defRPr sz="5000"/>
            </a:lvl4pPr>
            <a:lvl5pPr lvl="4" rtl="0">
              <a:spcBef>
                <a:spcPts val="0"/>
              </a:spcBef>
              <a:spcAft>
                <a:spcPts val="0"/>
              </a:spcAft>
              <a:buSzPts val="2500"/>
              <a:buNone/>
              <a:defRPr sz="5000"/>
            </a:lvl5pPr>
            <a:lvl6pPr lvl="5" rtl="0">
              <a:spcBef>
                <a:spcPts val="0"/>
              </a:spcBef>
              <a:spcAft>
                <a:spcPts val="0"/>
              </a:spcAft>
              <a:buSzPts val="2500"/>
              <a:buNone/>
              <a:defRPr sz="5000"/>
            </a:lvl6pPr>
            <a:lvl7pPr lvl="6" rtl="0">
              <a:spcBef>
                <a:spcPts val="0"/>
              </a:spcBef>
              <a:spcAft>
                <a:spcPts val="0"/>
              </a:spcAft>
              <a:buSzPts val="2500"/>
              <a:buNone/>
              <a:defRPr sz="5000"/>
            </a:lvl7pPr>
            <a:lvl8pPr lvl="7" rtl="0">
              <a:spcBef>
                <a:spcPts val="0"/>
              </a:spcBef>
              <a:spcAft>
                <a:spcPts val="0"/>
              </a:spcAft>
              <a:buSzPts val="2500"/>
              <a:buNone/>
              <a:defRPr sz="5000"/>
            </a:lvl8pPr>
            <a:lvl9pPr lvl="8" rtl="0">
              <a:spcBef>
                <a:spcPts val="0"/>
              </a:spcBef>
              <a:spcAft>
                <a:spcPts val="0"/>
              </a:spcAft>
              <a:buSzPts val="2500"/>
              <a:buNone/>
              <a:defRPr sz="5000"/>
            </a:lvl9pPr>
          </a:lstStyle>
          <a:p>
            <a:endParaRPr/>
          </a:p>
        </p:txBody>
      </p:sp>
      <p:sp>
        <p:nvSpPr>
          <p:cNvPr id="17" name="Google Shape;17;p3"/>
          <p:cNvSpPr txBox="1">
            <a:spLocks noGrp="1"/>
          </p:cNvSpPr>
          <p:nvPr>
            <p:ph type="subTitle" idx="1"/>
          </p:nvPr>
        </p:nvSpPr>
        <p:spPr>
          <a:xfrm>
            <a:off x="11161800" y="7635178"/>
            <a:ext cx="5383800" cy="784800"/>
          </a:xfrm>
          <a:prstGeom prst="rect">
            <a:avLst/>
          </a:prstGeom>
        </p:spPr>
        <p:txBody>
          <a:bodyPr spcFirstLastPara="1" wrap="square" lIns="91425" tIns="0" rIns="91425" bIns="91425" anchor="t" anchorCtr="0">
            <a:noAutofit/>
          </a:bodyPr>
          <a:lstStyle>
            <a:lvl1pPr lvl="0" rtl="0">
              <a:lnSpc>
                <a:spcPct val="100000"/>
              </a:lnSpc>
              <a:spcBef>
                <a:spcPts val="0"/>
              </a:spcBef>
              <a:spcAft>
                <a:spcPts val="0"/>
              </a:spcAft>
              <a:buSzPts val="1500"/>
              <a:buNone/>
              <a:defRPr sz="3000"/>
            </a:lvl1pPr>
            <a:lvl2pPr lvl="1" rtl="0">
              <a:lnSpc>
                <a:spcPct val="100000"/>
              </a:lnSpc>
              <a:spcBef>
                <a:spcPts val="0"/>
              </a:spcBef>
              <a:spcAft>
                <a:spcPts val="0"/>
              </a:spcAft>
              <a:buSzPts val="1500"/>
              <a:buNone/>
              <a:defRPr sz="3000"/>
            </a:lvl2pPr>
            <a:lvl3pPr lvl="2" rtl="0">
              <a:lnSpc>
                <a:spcPct val="100000"/>
              </a:lnSpc>
              <a:spcBef>
                <a:spcPts val="0"/>
              </a:spcBef>
              <a:spcAft>
                <a:spcPts val="0"/>
              </a:spcAft>
              <a:buSzPts val="1500"/>
              <a:buNone/>
              <a:defRPr sz="3000"/>
            </a:lvl3pPr>
            <a:lvl4pPr lvl="3" rtl="0">
              <a:lnSpc>
                <a:spcPct val="100000"/>
              </a:lnSpc>
              <a:spcBef>
                <a:spcPts val="0"/>
              </a:spcBef>
              <a:spcAft>
                <a:spcPts val="0"/>
              </a:spcAft>
              <a:buSzPts val="1500"/>
              <a:buNone/>
              <a:defRPr sz="3000"/>
            </a:lvl4pPr>
            <a:lvl5pPr lvl="4" rtl="0">
              <a:lnSpc>
                <a:spcPct val="100000"/>
              </a:lnSpc>
              <a:spcBef>
                <a:spcPts val="0"/>
              </a:spcBef>
              <a:spcAft>
                <a:spcPts val="0"/>
              </a:spcAft>
              <a:buSzPts val="1500"/>
              <a:buNone/>
              <a:defRPr sz="3000"/>
            </a:lvl5pPr>
            <a:lvl6pPr lvl="5" rtl="0">
              <a:lnSpc>
                <a:spcPct val="100000"/>
              </a:lnSpc>
              <a:spcBef>
                <a:spcPts val="0"/>
              </a:spcBef>
              <a:spcAft>
                <a:spcPts val="0"/>
              </a:spcAft>
              <a:buSzPts val="1500"/>
              <a:buNone/>
              <a:defRPr sz="3000"/>
            </a:lvl6pPr>
            <a:lvl7pPr lvl="6" rtl="0">
              <a:lnSpc>
                <a:spcPct val="100000"/>
              </a:lnSpc>
              <a:spcBef>
                <a:spcPts val="0"/>
              </a:spcBef>
              <a:spcAft>
                <a:spcPts val="0"/>
              </a:spcAft>
              <a:buSzPts val="1500"/>
              <a:buNone/>
              <a:defRPr sz="3000"/>
            </a:lvl7pPr>
            <a:lvl8pPr lvl="7" rtl="0">
              <a:lnSpc>
                <a:spcPct val="100000"/>
              </a:lnSpc>
              <a:spcBef>
                <a:spcPts val="0"/>
              </a:spcBef>
              <a:spcAft>
                <a:spcPts val="0"/>
              </a:spcAft>
              <a:buSzPts val="1500"/>
              <a:buNone/>
              <a:defRPr sz="3000"/>
            </a:lvl8pPr>
            <a:lvl9pPr lvl="8" rtl="0">
              <a:lnSpc>
                <a:spcPct val="100000"/>
              </a:lnSpc>
              <a:spcBef>
                <a:spcPts val="0"/>
              </a:spcBef>
              <a:spcAft>
                <a:spcPts val="0"/>
              </a:spcAft>
              <a:buSzPts val="1500"/>
              <a:buNone/>
              <a:defRPr sz="3000"/>
            </a:lvl9pPr>
          </a:lstStyle>
          <a:p>
            <a:endParaRPr/>
          </a:p>
        </p:txBody>
      </p:sp>
      <p:pic>
        <p:nvPicPr>
          <p:cNvPr id="18" name="Google Shape;18;p3"/>
          <p:cNvPicPr preferRelativeResize="0"/>
          <p:nvPr/>
        </p:nvPicPr>
        <p:blipFill rotWithShape="1">
          <a:blip r:embed="rId2">
            <a:alphaModFix/>
          </a:blip>
          <a:srcRect l="30366"/>
          <a:stretch/>
        </p:blipFill>
        <p:spPr>
          <a:xfrm>
            <a:off x="11367550" y="4150401"/>
            <a:ext cx="3333800" cy="1359750"/>
          </a:xfrm>
          <a:prstGeom prst="rect">
            <a:avLst/>
          </a:prstGeom>
          <a:noFill/>
          <a:ln>
            <a:noFill/>
          </a:ln>
        </p:spPr>
      </p:pic>
      <p:pic>
        <p:nvPicPr>
          <p:cNvPr id="19" name="Google Shape;19;p3"/>
          <p:cNvPicPr preferRelativeResize="0"/>
          <p:nvPr/>
        </p:nvPicPr>
        <p:blipFill>
          <a:blip r:embed="rId3">
            <a:alphaModFix/>
          </a:blip>
          <a:stretch>
            <a:fillRect/>
          </a:stretch>
        </p:blipFill>
        <p:spPr>
          <a:xfrm>
            <a:off x="828001" y="747000"/>
            <a:ext cx="8756502" cy="8793000"/>
          </a:xfrm>
          <a:prstGeom prst="rect">
            <a:avLst/>
          </a:prstGeom>
          <a:noFill/>
          <a:ln>
            <a:noFill/>
          </a:ln>
        </p:spPr>
      </p:pic>
    </p:spTree>
    <p:extLst>
      <p:ext uri="{BB962C8B-B14F-4D97-AF65-F5344CB8AC3E}">
        <p14:creationId xmlns:p14="http://schemas.microsoft.com/office/powerpoint/2010/main" val="1932595765"/>
      </p:ext>
    </p:extLst>
  </p:cSld>
  <p:clrMapOvr>
    <a:masterClrMapping/>
  </p:clrMapOvr>
  <p:extLst>
    <p:ext uri="{DCECCB84-F9BA-43D5-87BE-67443E8EF086}">
      <p15:sldGuideLst xmlns:p15="http://schemas.microsoft.com/office/powerpoint/2012/main">
        <p15:guide id="1" orient="horz" pos="1620">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2" userDrawn="1">
  <p:cSld name="Title slide 2">
    <p:bg>
      <p:bgPr>
        <a:solidFill>
          <a:schemeClr val="dk1"/>
        </a:solidFill>
        <a:effectLst/>
      </p:bgPr>
    </p:bg>
    <p:spTree>
      <p:nvGrpSpPr>
        <p:cNvPr id="1" name="Shape 20"/>
        <p:cNvGrpSpPr/>
        <p:nvPr/>
      </p:nvGrpSpPr>
      <p:grpSpPr>
        <a:xfrm>
          <a:off x="0" y="0"/>
          <a:ext cx="0" cy="0"/>
          <a:chOff x="0" y="0"/>
          <a:chExt cx="0" cy="0"/>
        </a:xfrm>
      </p:grpSpPr>
      <p:sp>
        <p:nvSpPr>
          <p:cNvPr id="22" name="Google Shape;22;p4"/>
          <p:cNvSpPr/>
          <p:nvPr/>
        </p:nvSpPr>
        <p:spPr>
          <a:xfrm>
            <a:off x="1042150" y="9798600"/>
            <a:ext cx="2807400" cy="307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25" name="Google Shape;25;p4"/>
          <p:cNvPicPr preferRelativeResize="0"/>
          <p:nvPr/>
        </p:nvPicPr>
        <p:blipFill rotWithShape="1">
          <a:blip r:embed="rId2">
            <a:alphaModFix/>
          </a:blip>
          <a:srcRect/>
          <a:stretch/>
        </p:blipFill>
        <p:spPr>
          <a:xfrm>
            <a:off x="2233477" y="3180887"/>
            <a:ext cx="13821046" cy="3925226"/>
          </a:xfrm>
          <a:prstGeom prst="rect">
            <a:avLst/>
          </a:prstGeom>
          <a:noFill/>
          <a:ln>
            <a:noFill/>
          </a:ln>
        </p:spPr>
      </p:pic>
    </p:spTree>
    <p:extLst>
      <p:ext uri="{BB962C8B-B14F-4D97-AF65-F5344CB8AC3E}">
        <p14:creationId xmlns:p14="http://schemas.microsoft.com/office/powerpoint/2010/main" val="614204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27"/>
        <p:cNvGrpSpPr/>
        <p:nvPr/>
      </p:nvGrpSpPr>
      <p:grpSpPr>
        <a:xfrm>
          <a:off x="0" y="0"/>
          <a:ext cx="0" cy="0"/>
          <a:chOff x="0" y="0"/>
          <a:chExt cx="0" cy="0"/>
        </a:xfrm>
      </p:grpSpPr>
      <p:sp>
        <p:nvSpPr>
          <p:cNvPr id="28" name="Google Shape;28;p5"/>
          <p:cNvSpPr/>
          <p:nvPr/>
        </p:nvSpPr>
        <p:spPr>
          <a:xfrm>
            <a:off x="167990" y="-102900"/>
            <a:ext cx="6100200" cy="10492800"/>
          </a:xfrm>
          <a:prstGeom prst="rect">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9" name="Google Shape;29;p5"/>
          <p:cNvSpPr/>
          <p:nvPr/>
        </p:nvSpPr>
        <p:spPr>
          <a:xfrm>
            <a:off x="-22860" y="-102900"/>
            <a:ext cx="61002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30" name="Google Shape;30;p5"/>
          <p:cNvSpPr txBox="1">
            <a:spLocks noGrp="1"/>
          </p:cNvSpPr>
          <p:nvPr>
            <p:ph type="title"/>
          </p:nvPr>
        </p:nvSpPr>
        <p:spPr>
          <a:xfrm>
            <a:off x="1470154" y="4570800"/>
            <a:ext cx="4183200" cy="1145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500"/>
              <a:buNone/>
              <a:defRPr sz="5000">
                <a:solidFill>
                  <a:schemeClr val="lt1"/>
                </a:solidFill>
              </a:defRPr>
            </a:lvl1pPr>
            <a:lvl2pPr lvl="1">
              <a:spcBef>
                <a:spcPts val="0"/>
              </a:spcBef>
              <a:spcAft>
                <a:spcPts val="0"/>
              </a:spcAft>
              <a:buClr>
                <a:schemeClr val="lt1"/>
              </a:buClr>
              <a:buSzPts val="2500"/>
              <a:buNone/>
              <a:defRPr sz="5000">
                <a:solidFill>
                  <a:schemeClr val="lt1"/>
                </a:solidFill>
              </a:defRPr>
            </a:lvl2pPr>
            <a:lvl3pPr lvl="2">
              <a:spcBef>
                <a:spcPts val="0"/>
              </a:spcBef>
              <a:spcAft>
                <a:spcPts val="0"/>
              </a:spcAft>
              <a:buClr>
                <a:schemeClr val="lt1"/>
              </a:buClr>
              <a:buSzPts val="2500"/>
              <a:buNone/>
              <a:defRPr sz="5000">
                <a:solidFill>
                  <a:schemeClr val="lt1"/>
                </a:solidFill>
              </a:defRPr>
            </a:lvl3pPr>
            <a:lvl4pPr lvl="3">
              <a:spcBef>
                <a:spcPts val="0"/>
              </a:spcBef>
              <a:spcAft>
                <a:spcPts val="0"/>
              </a:spcAft>
              <a:buClr>
                <a:schemeClr val="lt1"/>
              </a:buClr>
              <a:buSzPts val="2500"/>
              <a:buNone/>
              <a:defRPr sz="5000">
                <a:solidFill>
                  <a:schemeClr val="lt1"/>
                </a:solidFill>
              </a:defRPr>
            </a:lvl4pPr>
            <a:lvl5pPr lvl="4">
              <a:spcBef>
                <a:spcPts val="0"/>
              </a:spcBef>
              <a:spcAft>
                <a:spcPts val="0"/>
              </a:spcAft>
              <a:buClr>
                <a:schemeClr val="lt1"/>
              </a:buClr>
              <a:buSzPts val="2500"/>
              <a:buNone/>
              <a:defRPr sz="5000">
                <a:solidFill>
                  <a:schemeClr val="lt1"/>
                </a:solidFill>
              </a:defRPr>
            </a:lvl5pPr>
            <a:lvl6pPr lvl="5">
              <a:spcBef>
                <a:spcPts val="0"/>
              </a:spcBef>
              <a:spcAft>
                <a:spcPts val="0"/>
              </a:spcAft>
              <a:buClr>
                <a:schemeClr val="lt1"/>
              </a:buClr>
              <a:buSzPts val="2500"/>
              <a:buNone/>
              <a:defRPr sz="5000">
                <a:solidFill>
                  <a:schemeClr val="lt1"/>
                </a:solidFill>
              </a:defRPr>
            </a:lvl6pPr>
            <a:lvl7pPr lvl="6">
              <a:spcBef>
                <a:spcPts val="0"/>
              </a:spcBef>
              <a:spcAft>
                <a:spcPts val="0"/>
              </a:spcAft>
              <a:buClr>
                <a:schemeClr val="lt1"/>
              </a:buClr>
              <a:buSzPts val="2500"/>
              <a:buNone/>
              <a:defRPr sz="5000">
                <a:solidFill>
                  <a:schemeClr val="lt1"/>
                </a:solidFill>
              </a:defRPr>
            </a:lvl7pPr>
            <a:lvl8pPr lvl="7">
              <a:spcBef>
                <a:spcPts val="0"/>
              </a:spcBef>
              <a:spcAft>
                <a:spcPts val="0"/>
              </a:spcAft>
              <a:buClr>
                <a:schemeClr val="lt1"/>
              </a:buClr>
              <a:buSzPts val="2500"/>
              <a:buNone/>
              <a:defRPr sz="5000">
                <a:solidFill>
                  <a:schemeClr val="lt1"/>
                </a:solidFill>
              </a:defRPr>
            </a:lvl8pPr>
            <a:lvl9pPr lvl="8">
              <a:spcBef>
                <a:spcPts val="0"/>
              </a:spcBef>
              <a:spcAft>
                <a:spcPts val="0"/>
              </a:spcAft>
              <a:buClr>
                <a:schemeClr val="lt1"/>
              </a:buClr>
              <a:buSzPts val="2500"/>
              <a:buNone/>
              <a:defRPr sz="5000">
                <a:solidFill>
                  <a:schemeClr val="lt1"/>
                </a:solidFill>
              </a:defRPr>
            </a:lvl9pPr>
          </a:lstStyle>
          <a:p>
            <a:endParaRPr/>
          </a:p>
        </p:txBody>
      </p:sp>
      <p:sp>
        <p:nvSpPr>
          <p:cNvPr id="31" name="Google Shape;31;p5"/>
          <p:cNvSpPr txBox="1">
            <a:spLocks noGrp="1"/>
          </p:cNvSpPr>
          <p:nvPr>
            <p:ph type="body" idx="1"/>
          </p:nvPr>
        </p:nvSpPr>
        <p:spPr>
          <a:xfrm>
            <a:off x="7246600" y="1727100"/>
            <a:ext cx="10213200" cy="6832800"/>
          </a:xfrm>
          <a:prstGeom prst="rect">
            <a:avLst/>
          </a:prstGeom>
        </p:spPr>
        <p:txBody>
          <a:bodyPr spcFirstLastPara="1" wrap="square" lIns="91425" tIns="91425" rIns="91425" bIns="91425" anchor="ctr" anchorCtr="0">
            <a:noAutofit/>
          </a:bodyPr>
          <a:lstStyle>
            <a:lvl1pPr marL="914400" lvl="0" indent="-647700" rtl="0">
              <a:spcBef>
                <a:spcPts val="0"/>
              </a:spcBef>
              <a:spcAft>
                <a:spcPts val="0"/>
              </a:spcAft>
              <a:buSzPts val="1500"/>
              <a:buChar char="●"/>
              <a:defRPr sz="3000"/>
            </a:lvl1pPr>
            <a:lvl2pPr marL="1828800" lvl="1" indent="-647700" rtl="0">
              <a:spcBef>
                <a:spcPts val="0"/>
              </a:spcBef>
              <a:spcAft>
                <a:spcPts val="0"/>
              </a:spcAft>
              <a:buSzPts val="1500"/>
              <a:buChar char="○"/>
              <a:defRPr sz="3000"/>
            </a:lvl2pPr>
            <a:lvl3pPr marL="2743200" lvl="2" indent="-647700" rtl="0">
              <a:spcBef>
                <a:spcPts val="0"/>
              </a:spcBef>
              <a:spcAft>
                <a:spcPts val="0"/>
              </a:spcAft>
              <a:buSzPts val="1500"/>
              <a:buChar char="■"/>
              <a:defRPr sz="3000"/>
            </a:lvl3pPr>
            <a:lvl4pPr marL="3657600" lvl="3" indent="-647700" rtl="0">
              <a:spcBef>
                <a:spcPts val="0"/>
              </a:spcBef>
              <a:spcAft>
                <a:spcPts val="0"/>
              </a:spcAft>
              <a:buSzPts val="1500"/>
              <a:buChar char="●"/>
              <a:defRPr sz="3000"/>
            </a:lvl4pPr>
            <a:lvl5pPr marL="4572000" lvl="4" indent="-647700" rtl="0">
              <a:spcBef>
                <a:spcPts val="0"/>
              </a:spcBef>
              <a:spcAft>
                <a:spcPts val="0"/>
              </a:spcAft>
              <a:buSzPts val="1500"/>
              <a:buChar char="○"/>
              <a:defRPr sz="3000"/>
            </a:lvl5pPr>
            <a:lvl6pPr marL="5486400" lvl="5" indent="-647700" rtl="0">
              <a:spcBef>
                <a:spcPts val="0"/>
              </a:spcBef>
              <a:spcAft>
                <a:spcPts val="0"/>
              </a:spcAft>
              <a:buSzPts val="1500"/>
              <a:buChar char="■"/>
              <a:defRPr sz="3000"/>
            </a:lvl6pPr>
            <a:lvl7pPr marL="6400800" lvl="6" indent="-647700" rtl="0">
              <a:spcBef>
                <a:spcPts val="0"/>
              </a:spcBef>
              <a:spcAft>
                <a:spcPts val="0"/>
              </a:spcAft>
              <a:buSzPts val="1500"/>
              <a:buChar char="●"/>
              <a:defRPr sz="3000"/>
            </a:lvl7pPr>
            <a:lvl8pPr marL="7315200" lvl="7" indent="-647700" rtl="0">
              <a:spcBef>
                <a:spcPts val="0"/>
              </a:spcBef>
              <a:spcAft>
                <a:spcPts val="0"/>
              </a:spcAft>
              <a:buSzPts val="1500"/>
              <a:buChar char="○"/>
              <a:defRPr sz="3000"/>
            </a:lvl8pPr>
            <a:lvl9pPr marL="8229600" lvl="8" indent="-647700" rtl="0">
              <a:spcBef>
                <a:spcPts val="0"/>
              </a:spcBef>
              <a:spcAft>
                <a:spcPts val="0"/>
              </a:spcAft>
              <a:buSzPts val="1500"/>
              <a:buChar char="■"/>
              <a:defRPr sz="3000"/>
            </a:lvl9pPr>
          </a:lstStyle>
          <a:p>
            <a:endParaRPr/>
          </a:p>
        </p:txBody>
      </p:sp>
      <p:pic>
        <p:nvPicPr>
          <p:cNvPr id="32" name="Google Shape;32;p5"/>
          <p:cNvPicPr preferRelativeResize="0"/>
          <p:nvPr/>
        </p:nvPicPr>
        <p:blipFill>
          <a:blip r:embed="rId2">
            <a:alphaModFix/>
          </a:blip>
          <a:stretch>
            <a:fillRect/>
          </a:stretch>
        </p:blipFill>
        <p:spPr>
          <a:xfrm rot="10800000">
            <a:off x="-2" y="4003025"/>
            <a:ext cx="1193200" cy="2280950"/>
          </a:xfrm>
          <a:prstGeom prst="rect">
            <a:avLst/>
          </a:prstGeom>
          <a:noFill/>
          <a:ln>
            <a:noFill/>
          </a:ln>
        </p:spPr>
      </p:pic>
      <p:sp>
        <p:nvSpPr>
          <p:cNvPr id="33" name="Google Shape;33;p5"/>
          <p:cNvSpPr txBox="1"/>
          <p:nvPr/>
        </p:nvSpPr>
        <p:spPr>
          <a:xfrm>
            <a:off x="1002300" y="9683219"/>
            <a:ext cx="4903200" cy="923269"/>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n-GB" sz="1200">
                <a:solidFill>
                  <a:schemeClr val="lt2"/>
                </a:solidFill>
                <a:latin typeface="Figtree"/>
                <a:ea typeface="Figtree"/>
                <a:cs typeface="Figtree"/>
                <a:sym typeface="Figtree"/>
              </a:rPr>
              <a:t>©CIRCULAR SOUTH AFRICA 2023</a:t>
            </a: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p:txBody>
      </p:sp>
      <p:pic>
        <p:nvPicPr>
          <p:cNvPr id="34" name="Google Shape;34;p5"/>
          <p:cNvPicPr preferRelativeResize="0"/>
          <p:nvPr/>
        </p:nvPicPr>
        <p:blipFill>
          <a:blip r:embed="rId3">
            <a:alphaModFix/>
          </a:blip>
          <a:stretch>
            <a:fillRect/>
          </a:stretch>
        </p:blipFill>
        <p:spPr>
          <a:xfrm>
            <a:off x="17066400" y="353400"/>
            <a:ext cx="787200" cy="787200"/>
          </a:xfrm>
          <a:prstGeom prst="rect">
            <a:avLst/>
          </a:prstGeom>
          <a:noFill/>
          <a:ln>
            <a:noFill/>
          </a:ln>
        </p:spPr>
      </p:pic>
      <p:sp>
        <p:nvSpPr>
          <p:cNvPr id="35" name="Google Shape;35;p5"/>
          <p:cNvSpPr txBox="1">
            <a:spLocks noGrp="1"/>
          </p:cNvSpPr>
          <p:nvPr>
            <p:ph type="sldNum" idx="12"/>
          </p:nvPr>
        </p:nvSpPr>
        <p:spPr>
          <a:xfrm>
            <a:off x="17113568" y="9499702"/>
            <a:ext cx="1097400" cy="787200"/>
          </a:xfrm>
          <a:prstGeom prst="rect">
            <a:avLst/>
          </a:prstGeom>
        </p:spPr>
        <p:txBody>
          <a:bodyPr spcFirstLastPara="1" wrap="square" lIns="91425" tIns="91425" rIns="91425" bIns="91425" anchor="t" anchorCtr="0">
            <a:normAutofit/>
          </a:bodyPr>
          <a:lstStyle>
            <a:lvl1pPr lvl="0">
              <a:buNone/>
              <a:defRPr sz="2600">
                <a:latin typeface="Figtree"/>
                <a:ea typeface="Figtree"/>
                <a:cs typeface="Figtree"/>
                <a:sym typeface="Figtree"/>
              </a:defRPr>
            </a:lvl1pPr>
            <a:lvl2pPr lvl="1">
              <a:buNone/>
              <a:defRPr sz="2600">
                <a:latin typeface="Figtree"/>
                <a:ea typeface="Figtree"/>
                <a:cs typeface="Figtree"/>
                <a:sym typeface="Figtree"/>
              </a:defRPr>
            </a:lvl2pPr>
            <a:lvl3pPr lvl="2">
              <a:buNone/>
              <a:defRPr sz="2600">
                <a:latin typeface="Figtree"/>
                <a:ea typeface="Figtree"/>
                <a:cs typeface="Figtree"/>
                <a:sym typeface="Figtree"/>
              </a:defRPr>
            </a:lvl3pPr>
            <a:lvl4pPr lvl="3">
              <a:buNone/>
              <a:defRPr sz="2600">
                <a:latin typeface="Figtree"/>
                <a:ea typeface="Figtree"/>
                <a:cs typeface="Figtree"/>
                <a:sym typeface="Figtree"/>
              </a:defRPr>
            </a:lvl4pPr>
            <a:lvl5pPr lvl="4">
              <a:buNone/>
              <a:defRPr sz="2600">
                <a:latin typeface="Figtree"/>
                <a:ea typeface="Figtree"/>
                <a:cs typeface="Figtree"/>
                <a:sym typeface="Figtree"/>
              </a:defRPr>
            </a:lvl5pPr>
            <a:lvl6pPr lvl="5">
              <a:buNone/>
              <a:defRPr sz="2600">
                <a:latin typeface="Figtree"/>
                <a:ea typeface="Figtree"/>
                <a:cs typeface="Figtree"/>
                <a:sym typeface="Figtree"/>
              </a:defRPr>
            </a:lvl6pPr>
            <a:lvl7pPr lvl="6">
              <a:buNone/>
              <a:defRPr sz="2600">
                <a:latin typeface="Figtree"/>
                <a:ea typeface="Figtree"/>
                <a:cs typeface="Figtree"/>
                <a:sym typeface="Figtree"/>
              </a:defRPr>
            </a:lvl7pPr>
            <a:lvl8pPr lvl="7">
              <a:buNone/>
              <a:defRPr sz="2600">
                <a:latin typeface="Figtree"/>
                <a:ea typeface="Figtree"/>
                <a:cs typeface="Figtree"/>
                <a:sym typeface="Figtree"/>
              </a:defRPr>
            </a:lvl8pPr>
            <a:lvl9pPr lvl="8">
              <a:buNone/>
              <a:defRPr sz="2600">
                <a:latin typeface="Figtree"/>
                <a:ea typeface="Figtree"/>
                <a:cs typeface="Figtree"/>
                <a:sym typeface="Figtre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788521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2">
  <p:cSld name="Title and body 2">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0"/>
          <p:cNvSpPr txBox="1">
            <a:spLocks noGrp="1"/>
          </p:cNvSpPr>
          <p:nvPr>
            <p:ph type="body" idx="1"/>
          </p:nvPr>
        </p:nvSpPr>
        <p:spPr>
          <a:xfrm>
            <a:off x="828000" y="2000150"/>
            <a:ext cx="166320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65" name="Google Shape;65;p10"/>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66" name="Google Shape;66;p10"/>
          <p:cNvSpPr/>
          <p:nvPr/>
        </p:nvSpPr>
        <p:spPr>
          <a:xfrm>
            <a:off x="-19230" y="-102900"/>
            <a:ext cx="400800" cy="10492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67" name="Google Shape;67;p10"/>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68" name="Google Shape;68;p10"/>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pic>
        <p:nvPicPr>
          <p:cNvPr id="69" name="Google Shape;69;p10"/>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260028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1"/>
          <p:cNvSpPr txBox="1">
            <a:spLocks noGrp="1"/>
          </p:cNvSpPr>
          <p:nvPr>
            <p:ph type="body" idx="1"/>
          </p:nvPr>
        </p:nvSpPr>
        <p:spPr>
          <a:xfrm>
            <a:off x="828000" y="2000150"/>
            <a:ext cx="166320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73" name="Google Shape;73;p11"/>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74" name="Google Shape;74;p11"/>
          <p:cNvSpPr/>
          <p:nvPr/>
        </p:nvSpPr>
        <p:spPr>
          <a:xfrm>
            <a:off x="-19230" y="-102900"/>
            <a:ext cx="400800" cy="10492800"/>
          </a:xfrm>
          <a:prstGeom prst="rect">
            <a:avLst/>
          </a:pr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75" name="Google Shape;75;p11"/>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76" name="Google Shape;76;p11"/>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pic>
        <p:nvPicPr>
          <p:cNvPr id="77" name="Google Shape;77;p11"/>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595615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ubtitle and body 3">
  <p:cSld name="Title, subtitle and body 3">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0" name="Google Shape;80;p12"/>
          <p:cNvSpPr txBox="1">
            <a:spLocks noGrp="1"/>
          </p:cNvSpPr>
          <p:nvPr>
            <p:ph type="body" idx="1"/>
          </p:nvPr>
        </p:nvSpPr>
        <p:spPr>
          <a:xfrm>
            <a:off x="828000" y="2904450"/>
            <a:ext cx="166320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81" name="Google Shape;81;p12"/>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82" name="Google Shape;82;p12"/>
          <p:cNvSpPr/>
          <p:nvPr/>
        </p:nvSpPr>
        <p:spPr>
          <a:xfrm>
            <a:off x="-19230" y="-102900"/>
            <a:ext cx="400800" cy="10492800"/>
          </a:xfrm>
          <a:prstGeom prst="rect">
            <a:avLst/>
          </a:pr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83" name="Google Shape;83;p12"/>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84" name="Google Shape;84;p12"/>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sp>
        <p:nvSpPr>
          <p:cNvPr id="85" name="Google Shape;85;p12"/>
          <p:cNvSpPr txBox="1">
            <a:spLocks noGrp="1"/>
          </p:cNvSpPr>
          <p:nvPr>
            <p:ph type="subTitle" idx="2"/>
          </p:nvPr>
        </p:nvSpPr>
        <p:spPr>
          <a:xfrm>
            <a:off x="830650" y="2000150"/>
            <a:ext cx="15940200" cy="634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2"/>
              </a:buClr>
              <a:buSzPts val="1800"/>
              <a:buFont typeface="Figtree SemiBold"/>
              <a:buNone/>
              <a:defRPr>
                <a:solidFill>
                  <a:schemeClr val="accent2"/>
                </a:solidFill>
                <a:latin typeface="Figtree SemiBold"/>
                <a:ea typeface="Figtree SemiBold"/>
                <a:cs typeface="Figtree SemiBold"/>
                <a:sym typeface="Figtree SemiBold"/>
              </a:defRPr>
            </a:lvl1pPr>
            <a:lvl2pPr lvl="1">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2pPr>
            <a:lvl3pPr lvl="2">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3pPr>
            <a:lvl4pPr lvl="3">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4pPr>
            <a:lvl5pPr lvl="4">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5pPr>
            <a:lvl6pPr lvl="5">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6pPr>
            <a:lvl7pPr lvl="6">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7pPr>
            <a:lvl8pPr lvl="7">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8pPr>
            <a:lvl9pPr lvl="8">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9pPr>
          </a:lstStyle>
          <a:p>
            <a:endParaRPr/>
          </a:p>
        </p:txBody>
      </p:sp>
      <p:pic>
        <p:nvPicPr>
          <p:cNvPr id="86" name="Google Shape;86;p12"/>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5587239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ubtitle and body 2">
  <p:cSld name="Title, subtitle and body 2">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9" name="Google Shape;89;p13"/>
          <p:cNvSpPr txBox="1">
            <a:spLocks noGrp="1"/>
          </p:cNvSpPr>
          <p:nvPr>
            <p:ph type="body" idx="1"/>
          </p:nvPr>
        </p:nvSpPr>
        <p:spPr>
          <a:xfrm>
            <a:off x="828000" y="2904450"/>
            <a:ext cx="166320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90" name="Google Shape;90;p13"/>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91" name="Google Shape;91;p13"/>
          <p:cNvSpPr/>
          <p:nvPr/>
        </p:nvSpPr>
        <p:spPr>
          <a:xfrm>
            <a:off x="-19230" y="-102900"/>
            <a:ext cx="400800" cy="10492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92" name="Google Shape;92;p13"/>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93" name="Google Shape;93;p13"/>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sp>
        <p:nvSpPr>
          <p:cNvPr id="94" name="Google Shape;94;p13"/>
          <p:cNvSpPr txBox="1">
            <a:spLocks noGrp="1"/>
          </p:cNvSpPr>
          <p:nvPr>
            <p:ph type="subTitle" idx="2"/>
          </p:nvPr>
        </p:nvSpPr>
        <p:spPr>
          <a:xfrm>
            <a:off x="830650" y="2000150"/>
            <a:ext cx="15940200" cy="63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1800"/>
              <a:buFont typeface="Figtree SemiBold"/>
              <a:buNone/>
              <a:defRPr>
                <a:solidFill>
                  <a:schemeClr val="accent3"/>
                </a:solidFill>
                <a:latin typeface="Figtree SemiBold"/>
                <a:ea typeface="Figtree SemiBold"/>
                <a:cs typeface="Figtree SemiBold"/>
                <a:sym typeface="Figtree SemiBold"/>
              </a:defRPr>
            </a:lvl1pPr>
            <a:lvl2pPr lvl="1"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2pPr>
            <a:lvl3pPr lvl="2"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3pPr>
            <a:lvl4pPr lvl="3"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4pPr>
            <a:lvl5pPr lvl="4"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5pPr>
            <a:lvl6pPr lvl="5"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6pPr>
            <a:lvl7pPr lvl="6"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7pPr>
            <a:lvl8pPr lvl="7"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8pPr>
            <a:lvl9pPr lvl="8" rtl="0">
              <a:spcBef>
                <a:spcPts val="0"/>
              </a:spcBef>
              <a:spcAft>
                <a:spcPts val="0"/>
              </a:spcAft>
              <a:buClr>
                <a:schemeClr val="accent2"/>
              </a:buClr>
              <a:buSzPts val="1400"/>
              <a:buFont typeface="Figtree SemiBold"/>
              <a:buNone/>
              <a:defRPr>
                <a:solidFill>
                  <a:schemeClr val="accent2"/>
                </a:solidFill>
                <a:latin typeface="Figtree SemiBold"/>
                <a:ea typeface="Figtree SemiBold"/>
                <a:cs typeface="Figtree SemiBold"/>
                <a:sym typeface="Figtree SemiBold"/>
              </a:defRPr>
            </a:lvl9pPr>
          </a:lstStyle>
          <a:p>
            <a:endParaRPr/>
          </a:p>
        </p:txBody>
      </p:sp>
      <p:pic>
        <p:nvPicPr>
          <p:cNvPr id="95" name="Google Shape;95;p13"/>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2399284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14"/>
        <p:cNvGrpSpPr/>
        <p:nvPr/>
      </p:nvGrpSpPr>
      <p:grpSpPr>
        <a:xfrm>
          <a:off x="0" y="0"/>
          <a:ext cx="0" cy="0"/>
          <a:chOff x="0" y="0"/>
          <a:chExt cx="0" cy="0"/>
        </a:xfrm>
      </p:grpSpPr>
      <p:sp>
        <p:nvSpPr>
          <p:cNvPr id="115" name="Google Shape;115;p16"/>
          <p:cNvSpPr txBox="1">
            <a:spLocks noGrp="1"/>
          </p:cNvSpPr>
          <p:nvPr>
            <p:ph type="body" idx="1"/>
          </p:nvPr>
        </p:nvSpPr>
        <p:spPr>
          <a:xfrm>
            <a:off x="828000" y="2000150"/>
            <a:ext cx="79476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16" name="Google Shape;116;p16"/>
          <p:cNvSpPr txBox="1">
            <a:spLocks noGrp="1"/>
          </p:cNvSpPr>
          <p:nvPr>
            <p:ph type="body" idx="2"/>
          </p:nvPr>
        </p:nvSpPr>
        <p:spPr>
          <a:xfrm>
            <a:off x="9512400" y="2000150"/>
            <a:ext cx="79476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17" name="Google Shape;117;p16"/>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18" name="Google Shape;118;p16"/>
          <p:cNvSpPr/>
          <p:nvPr/>
        </p:nvSpPr>
        <p:spPr>
          <a:xfrm>
            <a:off x="-19230" y="-102900"/>
            <a:ext cx="400800" cy="10492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19" name="Google Shape;119;p16"/>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20" name="Google Shape;120;p16"/>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1" name="Google Shape;121;p16"/>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pic>
        <p:nvPicPr>
          <p:cNvPr id="122" name="Google Shape;122;p16"/>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18591700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123"/>
        <p:cNvGrpSpPr/>
        <p:nvPr/>
      </p:nvGrpSpPr>
      <p:grpSpPr>
        <a:xfrm>
          <a:off x="0" y="0"/>
          <a:ext cx="0" cy="0"/>
          <a:chOff x="0" y="0"/>
          <a:chExt cx="0" cy="0"/>
        </a:xfrm>
      </p:grpSpPr>
      <p:sp>
        <p:nvSpPr>
          <p:cNvPr id="124" name="Google Shape;124;p17"/>
          <p:cNvSpPr txBox="1">
            <a:spLocks noGrp="1"/>
          </p:cNvSpPr>
          <p:nvPr>
            <p:ph type="body" idx="1"/>
          </p:nvPr>
        </p:nvSpPr>
        <p:spPr>
          <a:xfrm>
            <a:off x="828000" y="2000150"/>
            <a:ext cx="79476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25" name="Google Shape;125;p17"/>
          <p:cNvSpPr txBox="1">
            <a:spLocks noGrp="1"/>
          </p:cNvSpPr>
          <p:nvPr>
            <p:ph type="body" idx="2"/>
          </p:nvPr>
        </p:nvSpPr>
        <p:spPr>
          <a:xfrm>
            <a:off x="9512400" y="2000150"/>
            <a:ext cx="7947600" cy="75396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26" name="Google Shape;126;p17"/>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27" name="Google Shape;127;p17"/>
          <p:cNvSpPr/>
          <p:nvPr/>
        </p:nvSpPr>
        <p:spPr>
          <a:xfrm>
            <a:off x="-19230" y="-102900"/>
            <a:ext cx="400800" cy="10492800"/>
          </a:xfrm>
          <a:prstGeom prst="rect">
            <a:avLst/>
          </a:prstGeom>
          <a:solidFill>
            <a:schemeClr val="accen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28" name="Google Shape;128;p17"/>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29" name="Google Shape;129;p17"/>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30" name="Google Shape;130;p17"/>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pic>
        <p:nvPicPr>
          <p:cNvPr id="131" name="Google Shape;131;p17"/>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10817782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ubtitle and two columns 2">
  <p:cSld name="Title, subtitle and two columns 2">
    <p:spTree>
      <p:nvGrpSpPr>
        <p:cNvPr id="1" name="Shape 143"/>
        <p:cNvGrpSpPr/>
        <p:nvPr/>
      </p:nvGrpSpPr>
      <p:grpSpPr>
        <a:xfrm>
          <a:off x="0" y="0"/>
          <a:ext cx="0" cy="0"/>
          <a:chOff x="0" y="0"/>
          <a:chExt cx="0" cy="0"/>
        </a:xfrm>
      </p:grpSpPr>
      <p:sp>
        <p:nvSpPr>
          <p:cNvPr id="144" name="Google Shape;144;p19"/>
          <p:cNvSpPr txBox="1">
            <a:spLocks noGrp="1"/>
          </p:cNvSpPr>
          <p:nvPr>
            <p:ph type="body" idx="1"/>
          </p:nvPr>
        </p:nvSpPr>
        <p:spPr>
          <a:xfrm>
            <a:off x="828000" y="2904350"/>
            <a:ext cx="79476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45" name="Google Shape;145;p19"/>
          <p:cNvSpPr txBox="1">
            <a:spLocks noGrp="1"/>
          </p:cNvSpPr>
          <p:nvPr>
            <p:ph type="body" idx="2"/>
          </p:nvPr>
        </p:nvSpPr>
        <p:spPr>
          <a:xfrm>
            <a:off x="9512400" y="2904350"/>
            <a:ext cx="79476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46" name="Google Shape;146;p19"/>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47" name="Google Shape;147;p19"/>
          <p:cNvSpPr/>
          <p:nvPr/>
        </p:nvSpPr>
        <p:spPr>
          <a:xfrm>
            <a:off x="-19230" y="-102900"/>
            <a:ext cx="400800" cy="10492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48" name="Google Shape;148;p19"/>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49" name="Google Shape;149;p19"/>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50" name="Google Shape;150;p19"/>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sp>
        <p:nvSpPr>
          <p:cNvPr id="151" name="Google Shape;151;p19"/>
          <p:cNvSpPr txBox="1">
            <a:spLocks noGrp="1"/>
          </p:cNvSpPr>
          <p:nvPr>
            <p:ph type="subTitle" idx="3"/>
          </p:nvPr>
        </p:nvSpPr>
        <p:spPr>
          <a:xfrm>
            <a:off x="830650" y="2000150"/>
            <a:ext cx="7947600" cy="63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1800"/>
              <a:buFont typeface="Figtree SemiBold"/>
              <a:buNone/>
              <a:defRPr>
                <a:solidFill>
                  <a:schemeClr val="accent3"/>
                </a:solidFill>
                <a:latin typeface="Figtree SemiBold"/>
                <a:ea typeface="Figtree SemiBold"/>
                <a:cs typeface="Figtree SemiBold"/>
                <a:sym typeface="Figtree SemiBold"/>
              </a:defRPr>
            </a:lvl1pPr>
            <a:lvl2pPr lvl="1"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2pPr>
            <a:lvl3pPr lvl="2"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3pPr>
            <a:lvl4pPr lvl="3"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4pPr>
            <a:lvl5pPr lvl="4"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5pPr>
            <a:lvl6pPr lvl="5"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6pPr>
            <a:lvl7pPr lvl="6"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7pPr>
            <a:lvl8pPr lvl="7"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8pPr>
            <a:lvl9pPr lvl="8"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9pPr>
          </a:lstStyle>
          <a:p>
            <a:endParaRPr/>
          </a:p>
        </p:txBody>
      </p:sp>
      <p:sp>
        <p:nvSpPr>
          <p:cNvPr id="152" name="Google Shape;152;p19"/>
          <p:cNvSpPr txBox="1">
            <a:spLocks noGrp="1"/>
          </p:cNvSpPr>
          <p:nvPr>
            <p:ph type="subTitle" idx="4"/>
          </p:nvPr>
        </p:nvSpPr>
        <p:spPr>
          <a:xfrm>
            <a:off x="9512400" y="2000150"/>
            <a:ext cx="7947600" cy="63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1800"/>
              <a:buFont typeface="Figtree SemiBold"/>
              <a:buNone/>
              <a:defRPr>
                <a:solidFill>
                  <a:schemeClr val="accent3"/>
                </a:solidFill>
                <a:latin typeface="Figtree SemiBold"/>
                <a:ea typeface="Figtree SemiBold"/>
                <a:cs typeface="Figtree SemiBold"/>
                <a:sym typeface="Figtree SemiBold"/>
              </a:defRPr>
            </a:lvl1pPr>
            <a:lvl2pPr lvl="1"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2pPr>
            <a:lvl3pPr lvl="2"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3pPr>
            <a:lvl4pPr lvl="3"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4pPr>
            <a:lvl5pPr lvl="4"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5pPr>
            <a:lvl6pPr lvl="5"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6pPr>
            <a:lvl7pPr lvl="6"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7pPr>
            <a:lvl8pPr lvl="7"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8pPr>
            <a:lvl9pPr lvl="8" rtl="0">
              <a:spcBef>
                <a:spcPts val="0"/>
              </a:spcBef>
              <a:spcAft>
                <a:spcPts val="0"/>
              </a:spcAft>
              <a:buClr>
                <a:schemeClr val="accent3"/>
              </a:buClr>
              <a:buSzPts val="1400"/>
              <a:buFont typeface="Figtree SemiBold"/>
              <a:buNone/>
              <a:defRPr>
                <a:solidFill>
                  <a:schemeClr val="accent3"/>
                </a:solidFill>
                <a:latin typeface="Figtree SemiBold"/>
                <a:ea typeface="Figtree SemiBold"/>
                <a:cs typeface="Figtree SemiBold"/>
                <a:sym typeface="Figtree SemiBold"/>
              </a:defRPr>
            </a:lvl9pPr>
          </a:lstStyle>
          <a:p>
            <a:endParaRPr/>
          </a:p>
        </p:txBody>
      </p:sp>
      <p:pic>
        <p:nvPicPr>
          <p:cNvPr id="153" name="Google Shape;153;p19"/>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176272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ubtitle and two columns 1">
  <p:cSld name="Title, subtitle and two columns 1">
    <p:spTree>
      <p:nvGrpSpPr>
        <p:cNvPr id="1" name="Shape 154"/>
        <p:cNvGrpSpPr/>
        <p:nvPr/>
      </p:nvGrpSpPr>
      <p:grpSpPr>
        <a:xfrm>
          <a:off x="0" y="0"/>
          <a:ext cx="0" cy="0"/>
          <a:chOff x="0" y="0"/>
          <a:chExt cx="0" cy="0"/>
        </a:xfrm>
      </p:grpSpPr>
      <p:sp>
        <p:nvSpPr>
          <p:cNvPr id="155" name="Google Shape;155;p20"/>
          <p:cNvSpPr txBox="1">
            <a:spLocks noGrp="1"/>
          </p:cNvSpPr>
          <p:nvPr>
            <p:ph type="body" idx="1"/>
          </p:nvPr>
        </p:nvSpPr>
        <p:spPr>
          <a:xfrm>
            <a:off x="828000" y="2904350"/>
            <a:ext cx="79476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56" name="Google Shape;156;p20"/>
          <p:cNvSpPr txBox="1">
            <a:spLocks noGrp="1"/>
          </p:cNvSpPr>
          <p:nvPr>
            <p:ph type="body" idx="2"/>
          </p:nvPr>
        </p:nvSpPr>
        <p:spPr>
          <a:xfrm>
            <a:off x="9512400" y="2904350"/>
            <a:ext cx="7947600" cy="6635400"/>
          </a:xfrm>
          <a:prstGeom prst="rect">
            <a:avLst/>
          </a:prstGeom>
        </p:spPr>
        <p:txBody>
          <a:bodyPr spcFirstLastPara="1" wrap="square" lIns="91425" tIns="91425" rIns="91425" bIns="91425" anchor="t" anchorCtr="0">
            <a:noAutofit/>
          </a:bodyPr>
          <a:lstStyle>
            <a:lvl1pPr marL="914400" lvl="0" indent="-635000" rtl="0">
              <a:spcBef>
                <a:spcPts val="0"/>
              </a:spcBef>
              <a:spcAft>
                <a:spcPts val="0"/>
              </a:spcAft>
              <a:buSzPts val="1400"/>
              <a:buChar char="●"/>
              <a:defRPr sz="2800"/>
            </a:lvl1pPr>
            <a:lvl2pPr marL="1828800" lvl="1" indent="-635000" rtl="0">
              <a:spcBef>
                <a:spcPts val="0"/>
              </a:spcBef>
              <a:spcAft>
                <a:spcPts val="0"/>
              </a:spcAft>
              <a:buSzPts val="1400"/>
              <a:buChar char="○"/>
              <a:defRPr/>
            </a:lvl2pPr>
            <a:lvl3pPr marL="2743200" lvl="2" indent="-635000" rtl="0">
              <a:spcBef>
                <a:spcPts val="0"/>
              </a:spcBef>
              <a:spcAft>
                <a:spcPts val="0"/>
              </a:spcAft>
              <a:buSzPts val="1400"/>
              <a:buChar char="■"/>
              <a:defRPr/>
            </a:lvl3pPr>
            <a:lvl4pPr marL="3657600" lvl="3" indent="-635000" rtl="0">
              <a:spcBef>
                <a:spcPts val="0"/>
              </a:spcBef>
              <a:spcAft>
                <a:spcPts val="0"/>
              </a:spcAft>
              <a:buSzPts val="1400"/>
              <a:buChar char="●"/>
              <a:defRPr/>
            </a:lvl4pPr>
            <a:lvl5pPr marL="4572000" lvl="4" indent="-635000" rtl="0">
              <a:spcBef>
                <a:spcPts val="0"/>
              </a:spcBef>
              <a:spcAft>
                <a:spcPts val="0"/>
              </a:spcAft>
              <a:buSzPts val="1400"/>
              <a:buChar char="○"/>
              <a:defRPr/>
            </a:lvl5pPr>
            <a:lvl6pPr marL="5486400" lvl="5" indent="-635000" rtl="0">
              <a:spcBef>
                <a:spcPts val="0"/>
              </a:spcBef>
              <a:spcAft>
                <a:spcPts val="0"/>
              </a:spcAft>
              <a:buSzPts val="1400"/>
              <a:buChar char="■"/>
              <a:defRPr/>
            </a:lvl6pPr>
            <a:lvl7pPr marL="6400800" lvl="6" indent="-635000" rtl="0">
              <a:spcBef>
                <a:spcPts val="0"/>
              </a:spcBef>
              <a:spcAft>
                <a:spcPts val="0"/>
              </a:spcAft>
              <a:buSzPts val="1400"/>
              <a:buChar char="●"/>
              <a:defRPr/>
            </a:lvl7pPr>
            <a:lvl8pPr marL="7315200" lvl="7" indent="-635000" rtl="0">
              <a:spcBef>
                <a:spcPts val="0"/>
              </a:spcBef>
              <a:spcAft>
                <a:spcPts val="0"/>
              </a:spcAft>
              <a:buSzPts val="1400"/>
              <a:buChar char="○"/>
              <a:defRPr/>
            </a:lvl8pPr>
            <a:lvl9pPr marL="8229600" lvl="8" indent="-635000" rtl="0">
              <a:spcBef>
                <a:spcPts val="0"/>
              </a:spcBef>
              <a:spcAft>
                <a:spcPts val="0"/>
              </a:spcAft>
              <a:buSzPts val="1400"/>
              <a:buChar char="■"/>
              <a:defRPr/>
            </a:lvl9pPr>
          </a:lstStyle>
          <a:p>
            <a:endParaRPr/>
          </a:p>
        </p:txBody>
      </p:sp>
      <p:sp>
        <p:nvSpPr>
          <p:cNvPr id="157" name="Google Shape;157;p20"/>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58" name="Google Shape;158;p20"/>
          <p:cNvSpPr/>
          <p:nvPr/>
        </p:nvSpPr>
        <p:spPr>
          <a:xfrm>
            <a:off x="-19230" y="-102900"/>
            <a:ext cx="400800" cy="10492800"/>
          </a:xfrm>
          <a:prstGeom prst="rect">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59" name="Google Shape;159;p20"/>
          <p:cNvSpPr/>
          <p:nvPr/>
        </p:nvSpPr>
        <p:spPr>
          <a:xfrm>
            <a:off x="-19230" y="-102900"/>
            <a:ext cx="2100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60" name="Google Shape;160;p20"/>
          <p:cNvSpPr txBox="1">
            <a:spLocks noGrp="1"/>
          </p:cNvSpPr>
          <p:nvPr>
            <p:ph type="title"/>
          </p:nvPr>
        </p:nvSpPr>
        <p:spPr>
          <a:xfrm>
            <a:off x="828000" y="585250"/>
            <a:ext cx="159234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61" name="Google Shape;161;p20"/>
          <p:cNvCxnSpPr/>
          <p:nvPr/>
        </p:nvCxnSpPr>
        <p:spPr>
          <a:xfrm>
            <a:off x="830650" y="1642050"/>
            <a:ext cx="15940200" cy="0"/>
          </a:xfrm>
          <a:prstGeom prst="straightConnector1">
            <a:avLst/>
          </a:prstGeom>
          <a:noFill/>
          <a:ln w="9525" cap="flat" cmpd="sng">
            <a:solidFill>
              <a:schemeClr val="dk2"/>
            </a:solidFill>
            <a:prstDash val="solid"/>
            <a:round/>
            <a:headEnd type="none" w="med" len="med"/>
            <a:tailEnd type="none" w="med" len="med"/>
          </a:ln>
        </p:spPr>
      </p:cxnSp>
      <p:sp>
        <p:nvSpPr>
          <p:cNvPr id="162" name="Google Shape;162;p20"/>
          <p:cNvSpPr txBox="1">
            <a:spLocks noGrp="1"/>
          </p:cNvSpPr>
          <p:nvPr>
            <p:ph type="subTitle" idx="3"/>
          </p:nvPr>
        </p:nvSpPr>
        <p:spPr>
          <a:xfrm>
            <a:off x="830650" y="2000150"/>
            <a:ext cx="7947600" cy="63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800"/>
              <a:buFont typeface="Figtree SemiBold"/>
              <a:buNone/>
              <a:defRPr>
                <a:solidFill>
                  <a:schemeClr val="accent1"/>
                </a:solidFill>
                <a:latin typeface="Figtree SemiBold"/>
                <a:ea typeface="Figtree SemiBold"/>
                <a:cs typeface="Figtree SemiBold"/>
                <a:sym typeface="Figtree SemiBold"/>
              </a:defRPr>
            </a:lvl1pPr>
            <a:lvl2pPr lvl="1"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2pPr>
            <a:lvl3pPr lvl="2"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3pPr>
            <a:lvl4pPr lvl="3"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4pPr>
            <a:lvl5pPr lvl="4"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5pPr>
            <a:lvl6pPr lvl="5"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6pPr>
            <a:lvl7pPr lvl="6"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7pPr>
            <a:lvl8pPr lvl="7"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8pPr>
            <a:lvl9pPr lvl="8"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9pPr>
          </a:lstStyle>
          <a:p>
            <a:endParaRPr/>
          </a:p>
        </p:txBody>
      </p:sp>
      <p:sp>
        <p:nvSpPr>
          <p:cNvPr id="163" name="Google Shape;163;p20"/>
          <p:cNvSpPr txBox="1">
            <a:spLocks noGrp="1"/>
          </p:cNvSpPr>
          <p:nvPr>
            <p:ph type="subTitle" idx="4"/>
          </p:nvPr>
        </p:nvSpPr>
        <p:spPr>
          <a:xfrm>
            <a:off x="9512400" y="2000150"/>
            <a:ext cx="7947600" cy="63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800"/>
              <a:buFont typeface="Figtree SemiBold"/>
              <a:buNone/>
              <a:defRPr>
                <a:solidFill>
                  <a:schemeClr val="accent1"/>
                </a:solidFill>
                <a:latin typeface="Figtree SemiBold"/>
                <a:ea typeface="Figtree SemiBold"/>
                <a:cs typeface="Figtree SemiBold"/>
                <a:sym typeface="Figtree SemiBold"/>
              </a:defRPr>
            </a:lvl1pPr>
            <a:lvl2pPr lvl="1"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2pPr>
            <a:lvl3pPr lvl="2"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3pPr>
            <a:lvl4pPr lvl="3"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4pPr>
            <a:lvl5pPr lvl="4"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5pPr>
            <a:lvl6pPr lvl="5"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6pPr>
            <a:lvl7pPr lvl="6"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7pPr>
            <a:lvl8pPr lvl="7"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8pPr>
            <a:lvl9pPr lvl="8" rtl="0">
              <a:spcBef>
                <a:spcPts val="0"/>
              </a:spcBef>
              <a:spcAft>
                <a:spcPts val="0"/>
              </a:spcAft>
              <a:buClr>
                <a:schemeClr val="accent1"/>
              </a:buClr>
              <a:buSzPts val="1400"/>
              <a:buFont typeface="Figtree SemiBold"/>
              <a:buNone/>
              <a:defRPr>
                <a:solidFill>
                  <a:schemeClr val="accent1"/>
                </a:solidFill>
                <a:latin typeface="Figtree SemiBold"/>
                <a:ea typeface="Figtree SemiBold"/>
                <a:cs typeface="Figtree SemiBold"/>
                <a:sym typeface="Figtree SemiBold"/>
              </a:defRPr>
            </a:lvl9pPr>
          </a:lstStyle>
          <a:p>
            <a:endParaRPr/>
          </a:p>
        </p:txBody>
      </p:sp>
      <p:pic>
        <p:nvPicPr>
          <p:cNvPr id="164" name="Google Shape;164;p20"/>
          <p:cNvPicPr preferRelativeResize="0"/>
          <p:nvPr/>
        </p:nvPicPr>
        <p:blipFill>
          <a:blip r:embed="rId2">
            <a:alphaModFix/>
          </a:blip>
          <a:stretch>
            <a:fillRect/>
          </a:stretch>
        </p:blipFill>
        <p:spPr>
          <a:xfrm>
            <a:off x="17066400" y="353400"/>
            <a:ext cx="787200" cy="787200"/>
          </a:xfrm>
          <a:prstGeom prst="rect">
            <a:avLst/>
          </a:prstGeom>
          <a:noFill/>
          <a:ln>
            <a:noFill/>
          </a:ln>
        </p:spPr>
      </p:pic>
    </p:spTree>
    <p:extLst>
      <p:ext uri="{BB962C8B-B14F-4D97-AF65-F5344CB8AC3E}">
        <p14:creationId xmlns:p14="http://schemas.microsoft.com/office/powerpoint/2010/main" val="4094090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and image 1">
  <p:cSld name="Text and image 1">
    <p:spTree>
      <p:nvGrpSpPr>
        <p:cNvPr id="1" name="Shape 165"/>
        <p:cNvGrpSpPr/>
        <p:nvPr/>
      </p:nvGrpSpPr>
      <p:grpSpPr>
        <a:xfrm>
          <a:off x="0" y="0"/>
          <a:ext cx="0" cy="0"/>
          <a:chOff x="0" y="0"/>
          <a:chExt cx="0" cy="0"/>
        </a:xfrm>
      </p:grpSpPr>
      <p:sp>
        <p:nvSpPr>
          <p:cNvPr id="166" name="Google Shape;166;p21"/>
          <p:cNvSpPr/>
          <p:nvPr/>
        </p:nvSpPr>
        <p:spPr>
          <a:xfrm>
            <a:off x="167990" y="-102900"/>
            <a:ext cx="6100200" cy="10492800"/>
          </a:xfrm>
          <a:prstGeom prst="rect">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67" name="Google Shape;167;p21"/>
          <p:cNvSpPr/>
          <p:nvPr/>
        </p:nvSpPr>
        <p:spPr>
          <a:xfrm>
            <a:off x="-22860" y="-102900"/>
            <a:ext cx="61002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68" name="Google Shape;168;p21"/>
          <p:cNvSpPr txBox="1">
            <a:spLocks noGrp="1"/>
          </p:cNvSpPr>
          <p:nvPr>
            <p:ph type="body" idx="1"/>
          </p:nvPr>
        </p:nvSpPr>
        <p:spPr>
          <a:xfrm>
            <a:off x="828000" y="2603500"/>
            <a:ext cx="4732800" cy="6936600"/>
          </a:xfrm>
          <a:prstGeom prst="rect">
            <a:avLst/>
          </a:prstGeom>
        </p:spPr>
        <p:txBody>
          <a:bodyPr spcFirstLastPara="1" wrap="square" lIns="91425" tIns="0" rIns="91425" bIns="91425" anchor="t" anchorCtr="0">
            <a:noAutofit/>
          </a:bodyPr>
          <a:lstStyle>
            <a:lvl1pPr marL="914400" lvl="0" indent="-635000" rtl="0">
              <a:spcBef>
                <a:spcPts val="0"/>
              </a:spcBef>
              <a:spcAft>
                <a:spcPts val="0"/>
              </a:spcAft>
              <a:buClr>
                <a:schemeClr val="lt2"/>
              </a:buClr>
              <a:buSzPts val="1400"/>
              <a:buChar char="●"/>
              <a:defRPr sz="2800">
                <a:solidFill>
                  <a:schemeClr val="lt2"/>
                </a:solidFill>
              </a:defRPr>
            </a:lvl1pPr>
            <a:lvl2pPr marL="1828800" lvl="1" indent="-635000" rtl="0">
              <a:spcBef>
                <a:spcPts val="0"/>
              </a:spcBef>
              <a:spcAft>
                <a:spcPts val="0"/>
              </a:spcAft>
              <a:buClr>
                <a:schemeClr val="lt2"/>
              </a:buClr>
              <a:buSzPts val="1400"/>
              <a:buChar char="○"/>
              <a:defRPr>
                <a:solidFill>
                  <a:schemeClr val="lt2"/>
                </a:solidFill>
              </a:defRPr>
            </a:lvl2pPr>
            <a:lvl3pPr marL="2743200" lvl="2" indent="-635000" rtl="0">
              <a:spcBef>
                <a:spcPts val="0"/>
              </a:spcBef>
              <a:spcAft>
                <a:spcPts val="0"/>
              </a:spcAft>
              <a:buClr>
                <a:schemeClr val="lt2"/>
              </a:buClr>
              <a:buSzPts val="1400"/>
              <a:buChar char="■"/>
              <a:defRPr>
                <a:solidFill>
                  <a:schemeClr val="lt2"/>
                </a:solidFill>
              </a:defRPr>
            </a:lvl3pPr>
            <a:lvl4pPr marL="3657600" lvl="3" indent="-635000" rtl="0">
              <a:spcBef>
                <a:spcPts val="0"/>
              </a:spcBef>
              <a:spcAft>
                <a:spcPts val="0"/>
              </a:spcAft>
              <a:buClr>
                <a:schemeClr val="lt2"/>
              </a:buClr>
              <a:buSzPts val="1400"/>
              <a:buChar char="●"/>
              <a:defRPr>
                <a:solidFill>
                  <a:schemeClr val="lt2"/>
                </a:solidFill>
              </a:defRPr>
            </a:lvl4pPr>
            <a:lvl5pPr marL="4572000" lvl="4" indent="-635000" rtl="0">
              <a:spcBef>
                <a:spcPts val="0"/>
              </a:spcBef>
              <a:spcAft>
                <a:spcPts val="0"/>
              </a:spcAft>
              <a:buClr>
                <a:schemeClr val="lt2"/>
              </a:buClr>
              <a:buSzPts val="1400"/>
              <a:buChar char="○"/>
              <a:defRPr>
                <a:solidFill>
                  <a:schemeClr val="lt2"/>
                </a:solidFill>
              </a:defRPr>
            </a:lvl5pPr>
            <a:lvl6pPr marL="5486400" lvl="5" indent="-635000" rtl="0">
              <a:spcBef>
                <a:spcPts val="0"/>
              </a:spcBef>
              <a:spcAft>
                <a:spcPts val="0"/>
              </a:spcAft>
              <a:buClr>
                <a:schemeClr val="lt2"/>
              </a:buClr>
              <a:buSzPts val="1400"/>
              <a:buChar char="■"/>
              <a:defRPr>
                <a:solidFill>
                  <a:schemeClr val="lt2"/>
                </a:solidFill>
              </a:defRPr>
            </a:lvl6pPr>
            <a:lvl7pPr marL="6400800" lvl="6" indent="-635000" rtl="0">
              <a:spcBef>
                <a:spcPts val="0"/>
              </a:spcBef>
              <a:spcAft>
                <a:spcPts val="0"/>
              </a:spcAft>
              <a:buClr>
                <a:schemeClr val="lt2"/>
              </a:buClr>
              <a:buSzPts val="1400"/>
              <a:buChar char="●"/>
              <a:defRPr>
                <a:solidFill>
                  <a:schemeClr val="lt2"/>
                </a:solidFill>
              </a:defRPr>
            </a:lvl7pPr>
            <a:lvl8pPr marL="7315200" lvl="7" indent="-635000" rtl="0">
              <a:spcBef>
                <a:spcPts val="0"/>
              </a:spcBef>
              <a:spcAft>
                <a:spcPts val="0"/>
              </a:spcAft>
              <a:buClr>
                <a:schemeClr val="lt2"/>
              </a:buClr>
              <a:buSzPts val="1400"/>
              <a:buChar char="○"/>
              <a:defRPr>
                <a:solidFill>
                  <a:schemeClr val="lt2"/>
                </a:solidFill>
              </a:defRPr>
            </a:lvl8pPr>
            <a:lvl9pPr marL="8229600" lvl="8" indent="-635000" rtl="0">
              <a:spcBef>
                <a:spcPts val="0"/>
              </a:spcBef>
              <a:spcAft>
                <a:spcPts val="0"/>
              </a:spcAft>
              <a:buClr>
                <a:schemeClr val="lt2"/>
              </a:buClr>
              <a:buSzPts val="1400"/>
              <a:buChar char="■"/>
              <a:defRPr>
                <a:solidFill>
                  <a:schemeClr val="lt2"/>
                </a:solidFill>
              </a:defRPr>
            </a:lvl9pPr>
          </a:lstStyle>
          <a:p>
            <a:endParaRPr/>
          </a:p>
        </p:txBody>
      </p:sp>
      <p:sp>
        <p:nvSpPr>
          <p:cNvPr id="169" name="Google Shape;169;p21"/>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70" name="Google Shape;170;p21"/>
          <p:cNvSpPr txBox="1">
            <a:spLocks noGrp="1"/>
          </p:cNvSpPr>
          <p:nvPr>
            <p:ph type="title"/>
          </p:nvPr>
        </p:nvSpPr>
        <p:spPr>
          <a:xfrm>
            <a:off x="828000" y="585250"/>
            <a:ext cx="4732800" cy="171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500"/>
              <a:buNone/>
              <a:defRPr sz="5000">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pic>
        <p:nvPicPr>
          <p:cNvPr id="171" name="Google Shape;171;p21"/>
          <p:cNvPicPr preferRelativeResize="0"/>
          <p:nvPr/>
        </p:nvPicPr>
        <p:blipFill>
          <a:blip r:embed="rId2">
            <a:alphaModFix/>
          </a:blip>
          <a:stretch>
            <a:fillRect/>
          </a:stretch>
        </p:blipFill>
        <p:spPr>
          <a:xfrm>
            <a:off x="434400" y="9146400"/>
            <a:ext cx="787200" cy="787200"/>
          </a:xfrm>
          <a:prstGeom prst="rect">
            <a:avLst/>
          </a:prstGeom>
          <a:noFill/>
          <a:ln>
            <a:noFill/>
          </a:ln>
        </p:spPr>
      </p:pic>
      <p:sp>
        <p:nvSpPr>
          <p:cNvPr id="172" name="Google Shape;172;p21"/>
          <p:cNvSpPr>
            <a:spLocks noGrp="1"/>
          </p:cNvSpPr>
          <p:nvPr>
            <p:ph type="pic" idx="2"/>
          </p:nvPr>
        </p:nvSpPr>
        <p:spPr>
          <a:xfrm>
            <a:off x="7022100" y="757600"/>
            <a:ext cx="10438200" cy="8782800"/>
          </a:xfrm>
          <a:prstGeom prst="rect">
            <a:avLst/>
          </a:prstGeom>
          <a:noFill/>
          <a:ln>
            <a:noFill/>
          </a:ln>
        </p:spPr>
      </p:sp>
      <p:sp>
        <p:nvSpPr>
          <p:cNvPr id="173" name="Google Shape;173;p21"/>
          <p:cNvSpPr txBox="1"/>
          <p:nvPr/>
        </p:nvSpPr>
        <p:spPr>
          <a:xfrm>
            <a:off x="1002300" y="9683219"/>
            <a:ext cx="4903200" cy="923269"/>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n-GB" sz="1200">
                <a:solidFill>
                  <a:schemeClr val="lt2"/>
                </a:solidFill>
                <a:latin typeface="Figtree"/>
                <a:ea typeface="Figtree"/>
                <a:cs typeface="Figtree"/>
                <a:sym typeface="Figtree"/>
              </a:rPr>
              <a:t>©CIRCULAR SOUTH AFRICA 2023</a:t>
            </a: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p:txBody>
      </p:sp>
    </p:spTree>
    <p:extLst>
      <p:ext uri="{BB962C8B-B14F-4D97-AF65-F5344CB8AC3E}">
        <p14:creationId xmlns:p14="http://schemas.microsoft.com/office/powerpoint/2010/main" val="3001364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ext and image 2">
  <p:cSld name="Text and image 2">
    <p:spTree>
      <p:nvGrpSpPr>
        <p:cNvPr id="1" name="Shape 174"/>
        <p:cNvGrpSpPr/>
        <p:nvPr/>
      </p:nvGrpSpPr>
      <p:grpSpPr>
        <a:xfrm>
          <a:off x="0" y="0"/>
          <a:ext cx="0" cy="0"/>
          <a:chOff x="0" y="0"/>
          <a:chExt cx="0" cy="0"/>
        </a:xfrm>
      </p:grpSpPr>
      <p:sp>
        <p:nvSpPr>
          <p:cNvPr id="175" name="Google Shape;175;p22"/>
          <p:cNvSpPr/>
          <p:nvPr/>
        </p:nvSpPr>
        <p:spPr>
          <a:xfrm>
            <a:off x="167990" y="-102900"/>
            <a:ext cx="6100200" cy="104928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76" name="Google Shape;176;p22"/>
          <p:cNvSpPr/>
          <p:nvPr/>
        </p:nvSpPr>
        <p:spPr>
          <a:xfrm>
            <a:off x="-22860" y="-102900"/>
            <a:ext cx="6100200" cy="10492800"/>
          </a:xfrm>
          <a:prstGeom prst="rect">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177" name="Google Shape;177;p22"/>
          <p:cNvSpPr txBox="1">
            <a:spLocks noGrp="1"/>
          </p:cNvSpPr>
          <p:nvPr>
            <p:ph type="body" idx="1"/>
          </p:nvPr>
        </p:nvSpPr>
        <p:spPr>
          <a:xfrm>
            <a:off x="828000" y="2603500"/>
            <a:ext cx="4732800" cy="6936600"/>
          </a:xfrm>
          <a:prstGeom prst="rect">
            <a:avLst/>
          </a:prstGeom>
        </p:spPr>
        <p:txBody>
          <a:bodyPr spcFirstLastPara="1" wrap="square" lIns="91425" tIns="0" rIns="91425" bIns="91425" anchor="t" anchorCtr="0">
            <a:noAutofit/>
          </a:bodyPr>
          <a:lstStyle>
            <a:lvl1pPr marL="914400" lvl="0" indent="-635000" rtl="0">
              <a:spcBef>
                <a:spcPts val="0"/>
              </a:spcBef>
              <a:spcAft>
                <a:spcPts val="0"/>
              </a:spcAft>
              <a:buClr>
                <a:schemeClr val="lt2"/>
              </a:buClr>
              <a:buSzPts val="1400"/>
              <a:buChar char="●"/>
              <a:defRPr sz="2800">
                <a:solidFill>
                  <a:schemeClr val="lt2"/>
                </a:solidFill>
              </a:defRPr>
            </a:lvl1pPr>
            <a:lvl2pPr marL="1828800" lvl="1" indent="-635000" rtl="0">
              <a:spcBef>
                <a:spcPts val="0"/>
              </a:spcBef>
              <a:spcAft>
                <a:spcPts val="0"/>
              </a:spcAft>
              <a:buClr>
                <a:schemeClr val="lt2"/>
              </a:buClr>
              <a:buSzPts val="1400"/>
              <a:buChar char="○"/>
              <a:defRPr>
                <a:solidFill>
                  <a:schemeClr val="lt2"/>
                </a:solidFill>
              </a:defRPr>
            </a:lvl2pPr>
            <a:lvl3pPr marL="2743200" lvl="2" indent="-635000" rtl="0">
              <a:spcBef>
                <a:spcPts val="0"/>
              </a:spcBef>
              <a:spcAft>
                <a:spcPts val="0"/>
              </a:spcAft>
              <a:buClr>
                <a:schemeClr val="lt2"/>
              </a:buClr>
              <a:buSzPts val="1400"/>
              <a:buChar char="■"/>
              <a:defRPr>
                <a:solidFill>
                  <a:schemeClr val="lt2"/>
                </a:solidFill>
              </a:defRPr>
            </a:lvl3pPr>
            <a:lvl4pPr marL="3657600" lvl="3" indent="-635000" rtl="0">
              <a:spcBef>
                <a:spcPts val="0"/>
              </a:spcBef>
              <a:spcAft>
                <a:spcPts val="0"/>
              </a:spcAft>
              <a:buClr>
                <a:schemeClr val="lt2"/>
              </a:buClr>
              <a:buSzPts val="1400"/>
              <a:buChar char="●"/>
              <a:defRPr>
                <a:solidFill>
                  <a:schemeClr val="lt2"/>
                </a:solidFill>
              </a:defRPr>
            </a:lvl4pPr>
            <a:lvl5pPr marL="4572000" lvl="4" indent="-635000" rtl="0">
              <a:spcBef>
                <a:spcPts val="0"/>
              </a:spcBef>
              <a:spcAft>
                <a:spcPts val="0"/>
              </a:spcAft>
              <a:buClr>
                <a:schemeClr val="lt2"/>
              </a:buClr>
              <a:buSzPts val="1400"/>
              <a:buChar char="○"/>
              <a:defRPr>
                <a:solidFill>
                  <a:schemeClr val="lt2"/>
                </a:solidFill>
              </a:defRPr>
            </a:lvl5pPr>
            <a:lvl6pPr marL="5486400" lvl="5" indent="-635000" rtl="0">
              <a:spcBef>
                <a:spcPts val="0"/>
              </a:spcBef>
              <a:spcAft>
                <a:spcPts val="0"/>
              </a:spcAft>
              <a:buClr>
                <a:schemeClr val="lt2"/>
              </a:buClr>
              <a:buSzPts val="1400"/>
              <a:buChar char="■"/>
              <a:defRPr>
                <a:solidFill>
                  <a:schemeClr val="lt2"/>
                </a:solidFill>
              </a:defRPr>
            </a:lvl6pPr>
            <a:lvl7pPr marL="6400800" lvl="6" indent="-635000" rtl="0">
              <a:spcBef>
                <a:spcPts val="0"/>
              </a:spcBef>
              <a:spcAft>
                <a:spcPts val="0"/>
              </a:spcAft>
              <a:buClr>
                <a:schemeClr val="lt2"/>
              </a:buClr>
              <a:buSzPts val="1400"/>
              <a:buChar char="●"/>
              <a:defRPr>
                <a:solidFill>
                  <a:schemeClr val="lt2"/>
                </a:solidFill>
              </a:defRPr>
            </a:lvl7pPr>
            <a:lvl8pPr marL="7315200" lvl="7" indent="-635000" rtl="0">
              <a:spcBef>
                <a:spcPts val="0"/>
              </a:spcBef>
              <a:spcAft>
                <a:spcPts val="0"/>
              </a:spcAft>
              <a:buClr>
                <a:schemeClr val="lt2"/>
              </a:buClr>
              <a:buSzPts val="1400"/>
              <a:buChar char="○"/>
              <a:defRPr>
                <a:solidFill>
                  <a:schemeClr val="lt2"/>
                </a:solidFill>
              </a:defRPr>
            </a:lvl8pPr>
            <a:lvl9pPr marL="8229600" lvl="8" indent="-635000" rtl="0">
              <a:spcBef>
                <a:spcPts val="0"/>
              </a:spcBef>
              <a:spcAft>
                <a:spcPts val="0"/>
              </a:spcAft>
              <a:buClr>
                <a:schemeClr val="lt2"/>
              </a:buClr>
              <a:buSzPts val="1400"/>
              <a:buChar char="■"/>
              <a:defRPr>
                <a:solidFill>
                  <a:schemeClr val="lt2"/>
                </a:solidFill>
              </a:defRPr>
            </a:lvl9pPr>
          </a:lstStyle>
          <a:p>
            <a:endParaRPr/>
          </a:p>
        </p:txBody>
      </p:sp>
      <p:sp>
        <p:nvSpPr>
          <p:cNvPr id="178" name="Google Shape;178;p22"/>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179" name="Google Shape;179;p22"/>
          <p:cNvSpPr txBox="1">
            <a:spLocks noGrp="1"/>
          </p:cNvSpPr>
          <p:nvPr>
            <p:ph type="title"/>
          </p:nvPr>
        </p:nvSpPr>
        <p:spPr>
          <a:xfrm>
            <a:off x="828000" y="585250"/>
            <a:ext cx="4732800" cy="171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2500"/>
              <a:buNone/>
              <a:defRPr sz="5000">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pic>
        <p:nvPicPr>
          <p:cNvPr id="180" name="Google Shape;180;p22"/>
          <p:cNvPicPr preferRelativeResize="0"/>
          <p:nvPr/>
        </p:nvPicPr>
        <p:blipFill>
          <a:blip r:embed="rId2">
            <a:alphaModFix/>
          </a:blip>
          <a:stretch>
            <a:fillRect/>
          </a:stretch>
        </p:blipFill>
        <p:spPr>
          <a:xfrm>
            <a:off x="434400" y="9146400"/>
            <a:ext cx="787200" cy="787200"/>
          </a:xfrm>
          <a:prstGeom prst="rect">
            <a:avLst/>
          </a:prstGeom>
          <a:noFill/>
          <a:ln>
            <a:noFill/>
          </a:ln>
        </p:spPr>
      </p:pic>
      <p:sp>
        <p:nvSpPr>
          <p:cNvPr id="181" name="Google Shape;181;p22"/>
          <p:cNvSpPr>
            <a:spLocks noGrp="1"/>
          </p:cNvSpPr>
          <p:nvPr>
            <p:ph type="pic" idx="2"/>
          </p:nvPr>
        </p:nvSpPr>
        <p:spPr>
          <a:xfrm>
            <a:off x="7022100" y="757600"/>
            <a:ext cx="10438200" cy="8782800"/>
          </a:xfrm>
          <a:prstGeom prst="rect">
            <a:avLst/>
          </a:prstGeom>
          <a:noFill/>
          <a:ln>
            <a:noFill/>
          </a:ln>
        </p:spPr>
      </p:sp>
      <p:sp>
        <p:nvSpPr>
          <p:cNvPr id="182" name="Google Shape;182;p22"/>
          <p:cNvSpPr txBox="1"/>
          <p:nvPr/>
        </p:nvSpPr>
        <p:spPr>
          <a:xfrm>
            <a:off x="1002300" y="9683219"/>
            <a:ext cx="4903200" cy="923269"/>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n-GB" sz="1200">
                <a:solidFill>
                  <a:schemeClr val="lt2"/>
                </a:solidFill>
                <a:latin typeface="Figtree"/>
                <a:ea typeface="Figtree"/>
                <a:cs typeface="Figtree"/>
                <a:sym typeface="Figtree"/>
              </a:rPr>
              <a:t>©CIRCULAR SOUTH AFRICA 2023</a:t>
            </a: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a:p>
            <a:pPr marL="0" lvl="0" indent="0" algn="l" rtl="0">
              <a:spcBef>
                <a:spcPts val="0"/>
              </a:spcBef>
              <a:spcAft>
                <a:spcPts val="0"/>
              </a:spcAft>
              <a:buNone/>
            </a:pPr>
            <a:endParaRPr sz="1200">
              <a:solidFill>
                <a:schemeClr val="lt2"/>
              </a:solidFill>
              <a:latin typeface="Figtree"/>
              <a:ea typeface="Figtree"/>
              <a:cs typeface="Figtree"/>
              <a:sym typeface="Figtree"/>
            </a:endParaRPr>
          </a:p>
        </p:txBody>
      </p:sp>
    </p:spTree>
    <p:extLst>
      <p:ext uri="{BB962C8B-B14F-4D97-AF65-F5344CB8AC3E}">
        <p14:creationId xmlns:p14="http://schemas.microsoft.com/office/powerpoint/2010/main" val="28253971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reak / Quote 2" preserve="1">
  <p:cSld name="Break / Quote 2">
    <p:bg>
      <p:bgPr>
        <a:solidFill>
          <a:srgbClr val="070534"/>
        </a:solidFill>
        <a:effectLst/>
      </p:bgPr>
    </p:bg>
    <p:spTree>
      <p:nvGrpSpPr>
        <p:cNvPr id="1" name="Shape 210"/>
        <p:cNvGrpSpPr/>
        <p:nvPr/>
      </p:nvGrpSpPr>
      <p:grpSpPr>
        <a:xfrm>
          <a:off x="0" y="0"/>
          <a:ext cx="0" cy="0"/>
          <a:chOff x="0" y="0"/>
          <a:chExt cx="0" cy="0"/>
        </a:xfrm>
      </p:grpSpPr>
      <p:sp>
        <p:nvSpPr>
          <p:cNvPr id="211" name="Google Shape;211;p28"/>
          <p:cNvSpPr txBox="1">
            <a:spLocks noGrp="1"/>
          </p:cNvSpPr>
          <p:nvPr>
            <p:ph type="title"/>
          </p:nvPr>
        </p:nvSpPr>
        <p:spPr>
          <a:xfrm>
            <a:off x="828000" y="3837900"/>
            <a:ext cx="16632000" cy="261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8000"/>
            </a:lvl1pPr>
            <a:lvl2pPr lvl="1" algn="ctr" rtl="0">
              <a:spcBef>
                <a:spcPts val="0"/>
              </a:spcBef>
              <a:spcAft>
                <a:spcPts val="0"/>
              </a:spcAft>
              <a:buSzPts val="4000"/>
              <a:buNone/>
              <a:defRPr sz="8000"/>
            </a:lvl2pPr>
            <a:lvl3pPr lvl="2" algn="ctr" rtl="0">
              <a:spcBef>
                <a:spcPts val="0"/>
              </a:spcBef>
              <a:spcAft>
                <a:spcPts val="0"/>
              </a:spcAft>
              <a:buSzPts val="4000"/>
              <a:buNone/>
              <a:defRPr sz="8000"/>
            </a:lvl3pPr>
            <a:lvl4pPr lvl="3" algn="ctr" rtl="0">
              <a:spcBef>
                <a:spcPts val="0"/>
              </a:spcBef>
              <a:spcAft>
                <a:spcPts val="0"/>
              </a:spcAft>
              <a:buSzPts val="4000"/>
              <a:buNone/>
              <a:defRPr sz="8000"/>
            </a:lvl4pPr>
            <a:lvl5pPr lvl="4" algn="ctr" rtl="0">
              <a:spcBef>
                <a:spcPts val="0"/>
              </a:spcBef>
              <a:spcAft>
                <a:spcPts val="0"/>
              </a:spcAft>
              <a:buSzPts val="4000"/>
              <a:buNone/>
              <a:defRPr sz="8000"/>
            </a:lvl5pPr>
            <a:lvl6pPr lvl="5" algn="ctr" rtl="0">
              <a:spcBef>
                <a:spcPts val="0"/>
              </a:spcBef>
              <a:spcAft>
                <a:spcPts val="0"/>
              </a:spcAft>
              <a:buSzPts val="4000"/>
              <a:buNone/>
              <a:defRPr sz="8000"/>
            </a:lvl6pPr>
            <a:lvl7pPr lvl="6" algn="ctr" rtl="0">
              <a:spcBef>
                <a:spcPts val="0"/>
              </a:spcBef>
              <a:spcAft>
                <a:spcPts val="0"/>
              </a:spcAft>
              <a:buSzPts val="4000"/>
              <a:buNone/>
              <a:defRPr sz="8000"/>
            </a:lvl7pPr>
            <a:lvl8pPr lvl="7" algn="ctr" rtl="0">
              <a:spcBef>
                <a:spcPts val="0"/>
              </a:spcBef>
              <a:spcAft>
                <a:spcPts val="0"/>
              </a:spcAft>
              <a:buSzPts val="4000"/>
              <a:buNone/>
              <a:defRPr sz="8000"/>
            </a:lvl8pPr>
            <a:lvl9pPr lvl="8" algn="ctr" rtl="0">
              <a:spcBef>
                <a:spcPts val="0"/>
              </a:spcBef>
              <a:spcAft>
                <a:spcPts val="0"/>
              </a:spcAft>
              <a:buSzPts val="4000"/>
              <a:buNone/>
              <a:defRPr sz="8000"/>
            </a:lvl9pPr>
          </a:lstStyle>
          <a:p>
            <a:endParaRPr/>
          </a:p>
        </p:txBody>
      </p:sp>
      <p:sp>
        <p:nvSpPr>
          <p:cNvPr id="212" name="Google Shape;212;p28"/>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50632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16"/>
        <p:cNvGrpSpPr/>
        <p:nvPr/>
      </p:nvGrpSpPr>
      <p:grpSpPr>
        <a:xfrm>
          <a:off x="0" y="0"/>
          <a:ext cx="0" cy="0"/>
          <a:chOff x="0" y="0"/>
          <a:chExt cx="0" cy="0"/>
        </a:xfrm>
      </p:grpSpPr>
      <p:sp>
        <p:nvSpPr>
          <p:cNvPr id="217" name="Google Shape;217;p30"/>
          <p:cNvSpPr txBox="1">
            <a:spLocks noGrp="1"/>
          </p:cNvSpPr>
          <p:nvPr>
            <p:ph type="body" idx="1"/>
          </p:nvPr>
        </p:nvSpPr>
        <p:spPr>
          <a:xfrm>
            <a:off x="623400" y="8461150"/>
            <a:ext cx="11997600" cy="1210200"/>
          </a:xfrm>
          <a:prstGeom prst="rect">
            <a:avLst/>
          </a:prstGeom>
        </p:spPr>
        <p:txBody>
          <a:bodyPr spcFirstLastPara="1" wrap="square" lIns="91425" tIns="91425" rIns="91425" bIns="91425" anchor="ctr" anchorCtr="0">
            <a:noAutofit/>
          </a:bodyPr>
          <a:lstStyle>
            <a:lvl1pPr marL="914400" lvl="0" indent="-457200">
              <a:lnSpc>
                <a:spcPct val="100000"/>
              </a:lnSpc>
              <a:spcBef>
                <a:spcPts val="0"/>
              </a:spcBef>
              <a:spcAft>
                <a:spcPts val="0"/>
              </a:spcAft>
              <a:buSzPts val="1800"/>
              <a:buNone/>
              <a:defRPr/>
            </a:lvl1pPr>
          </a:lstStyle>
          <a:p>
            <a:endParaRPr/>
          </a:p>
        </p:txBody>
      </p:sp>
      <p:sp>
        <p:nvSpPr>
          <p:cNvPr id="218" name="Google Shape;218;p30"/>
          <p:cNvSpPr txBox="1">
            <a:spLocks noGrp="1"/>
          </p:cNvSpPr>
          <p:nvPr>
            <p:ph type="sldNum" idx="12"/>
          </p:nvPr>
        </p:nvSpPr>
        <p:spPr>
          <a:xfrm>
            <a:off x="16929320" y="954741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015730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2286000" y="1683545"/>
            <a:ext cx="13716000" cy="35814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Montserrat"/>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2286000" y="5403057"/>
            <a:ext cx="13716000" cy="248364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2400"/>
              <a:buNone/>
              <a:defRPr sz="3600"/>
            </a:lvl1pPr>
            <a:lvl2pPr lvl="1" algn="ctr">
              <a:lnSpc>
                <a:spcPct val="90000"/>
              </a:lnSpc>
              <a:spcBef>
                <a:spcPts val="750"/>
              </a:spcBef>
              <a:spcAft>
                <a:spcPts val="0"/>
              </a:spcAft>
              <a:buClr>
                <a:schemeClr val="dk1"/>
              </a:buClr>
              <a:buSzPts val="2000"/>
              <a:buNone/>
              <a:defRPr sz="3000"/>
            </a:lvl2pPr>
            <a:lvl3pPr lvl="2" algn="ctr">
              <a:lnSpc>
                <a:spcPct val="90000"/>
              </a:lnSpc>
              <a:spcBef>
                <a:spcPts val="750"/>
              </a:spcBef>
              <a:spcAft>
                <a:spcPts val="0"/>
              </a:spcAft>
              <a:buClr>
                <a:schemeClr val="dk1"/>
              </a:buClr>
              <a:buSzPts val="1800"/>
              <a:buNone/>
              <a:defRPr sz="2700"/>
            </a:lvl3pPr>
            <a:lvl4pPr lvl="3" algn="ctr">
              <a:lnSpc>
                <a:spcPct val="90000"/>
              </a:lnSpc>
              <a:spcBef>
                <a:spcPts val="750"/>
              </a:spcBef>
              <a:spcAft>
                <a:spcPts val="0"/>
              </a:spcAft>
              <a:buClr>
                <a:schemeClr val="dk1"/>
              </a:buClr>
              <a:buSzPts val="1600"/>
              <a:buNone/>
              <a:defRPr sz="2400"/>
            </a:lvl4pPr>
            <a:lvl5pPr lvl="4" algn="ctr">
              <a:lnSpc>
                <a:spcPct val="90000"/>
              </a:lnSpc>
              <a:spcBef>
                <a:spcPts val="750"/>
              </a:spcBef>
              <a:spcAft>
                <a:spcPts val="0"/>
              </a:spcAft>
              <a:buClr>
                <a:schemeClr val="dk1"/>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14" name="Google Shape;14;p12"/>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1257300" y="2738438"/>
            <a:ext cx="7772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0" name="Google Shape;20;p13"/>
          <p:cNvSpPr txBox="1">
            <a:spLocks noGrp="1"/>
          </p:cNvSpPr>
          <p:nvPr>
            <p:ph type="body" idx="2"/>
          </p:nvPr>
        </p:nvSpPr>
        <p:spPr>
          <a:xfrm>
            <a:off x="9258300" y="2738438"/>
            <a:ext cx="7772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1" name="Google Shape;21;p13"/>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3"/>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14"/>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4"/>
          <p:cNvSpPr txBox="1">
            <a:spLocks noGrp="1"/>
          </p:cNvSpPr>
          <p:nvPr>
            <p:ph type="body" idx="1"/>
          </p:nvPr>
        </p:nvSpPr>
        <p:spPr>
          <a:xfrm>
            <a:off x="1257300" y="2738438"/>
            <a:ext cx="15773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7" name="Google Shape;27;p14"/>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4"/>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41"/>
          <p:cNvSpPr txBox="1">
            <a:spLocks noGrp="1"/>
          </p:cNvSpPr>
          <p:nvPr>
            <p:ph type="title"/>
          </p:nvPr>
        </p:nvSpPr>
        <p:spPr>
          <a:xfrm>
            <a:off x="1247775" y="2564608"/>
            <a:ext cx="15773400" cy="427910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Montserrat"/>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1"/>
          <p:cNvSpPr txBox="1">
            <a:spLocks noGrp="1"/>
          </p:cNvSpPr>
          <p:nvPr>
            <p:ph type="body" idx="1"/>
          </p:nvPr>
        </p:nvSpPr>
        <p:spPr>
          <a:xfrm>
            <a:off x="1247775" y="6884195"/>
            <a:ext cx="15773400" cy="2250281"/>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rgbClr val="888888"/>
              </a:buClr>
              <a:buSzPts val="2400"/>
              <a:buNone/>
              <a:defRPr sz="3600">
                <a:solidFill>
                  <a:srgbClr val="888888"/>
                </a:solidFill>
              </a:defRPr>
            </a:lvl1pPr>
            <a:lvl2pPr marL="1371600" lvl="1" indent="-342900" algn="l">
              <a:lnSpc>
                <a:spcPct val="90000"/>
              </a:lnSpc>
              <a:spcBef>
                <a:spcPts val="750"/>
              </a:spcBef>
              <a:spcAft>
                <a:spcPts val="0"/>
              </a:spcAft>
              <a:buClr>
                <a:srgbClr val="888888"/>
              </a:buClr>
              <a:buSzPts val="2000"/>
              <a:buNone/>
              <a:defRPr sz="3000">
                <a:solidFill>
                  <a:srgbClr val="888888"/>
                </a:solidFill>
              </a:defRPr>
            </a:lvl2pPr>
            <a:lvl3pPr marL="2057400" lvl="2" indent="-342900" algn="l">
              <a:lnSpc>
                <a:spcPct val="90000"/>
              </a:lnSpc>
              <a:spcBef>
                <a:spcPts val="750"/>
              </a:spcBef>
              <a:spcAft>
                <a:spcPts val="0"/>
              </a:spcAft>
              <a:buClr>
                <a:srgbClr val="888888"/>
              </a:buClr>
              <a:buSzPts val="1800"/>
              <a:buNone/>
              <a:defRPr sz="2700">
                <a:solidFill>
                  <a:srgbClr val="888888"/>
                </a:solidFill>
              </a:defRPr>
            </a:lvl3pPr>
            <a:lvl4pPr marL="2743200" lvl="3" indent="-342900" algn="l">
              <a:lnSpc>
                <a:spcPct val="90000"/>
              </a:lnSpc>
              <a:spcBef>
                <a:spcPts val="750"/>
              </a:spcBef>
              <a:spcAft>
                <a:spcPts val="0"/>
              </a:spcAft>
              <a:buClr>
                <a:srgbClr val="888888"/>
              </a:buClr>
              <a:buSzPts val="1600"/>
              <a:buNone/>
              <a:defRPr sz="2400">
                <a:solidFill>
                  <a:srgbClr val="888888"/>
                </a:solidFill>
              </a:defRPr>
            </a:lvl4pPr>
            <a:lvl5pPr marL="3429000" lvl="4" indent="-342900" algn="l">
              <a:lnSpc>
                <a:spcPct val="90000"/>
              </a:lnSpc>
              <a:spcBef>
                <a:spcPts val="750"/>
              </a:spcBef>
              <a:spcAft>
                <a:spcPts val="0"/>
              </a:spcAft>
              <a:buClr>
                <a:srgbClr val="888888"/>
              </a:buClr>
              <a:buSzPts val="1600"/>
              <a:buNone/>
              <a:defRPr sz="2400">
                <a:solidFill>
                  <a:srgbClr val="888888"/>
                </a:solidFill>
              </a:defRPr>
            </a:lvl5pPr>
            <a:lvl6pPr marL="4114800" lvl="5" indent="-342900" algn="l">
              <a:lnSpc>
                <a:spcPct val="90000"/>
              </a:lnSpc>
              <a:spcBef>
                <a:spcPts val="750"/>
              </a:spcBef>
              <a:spcAft>
                <a:spcPts val="0"/>
              </a:spcAft>
              <a:buClr>
                <a:srgbClr val="888888"/>
              </a:buClr>
              <a:buSzPts val="1600"/>
              <a:buNone/>
              <a:defRPr sz="2400">
                <a:solidFill>
                  <a:srgbClr val="888888"/>
                </a:solidFill>
              </a:defRPr>
            </a:lvl6pPr>
            <a:lvl7pPr marL="4800600" lvl="6" indent="-342900" algn="l">
              <a:lnSpc>
                <a:spcPct val="90000"/>
              </a:lnSpc>
              <a:spcBef>
                <a:spcPts val="750"/>
              </a:spcBef>
              <a:spcAft>
                <a:spcPts val="0"/>
              </a:spcAft>
              <a:buClr>
                <a:srgbClr val="888888"/>
              </a:buClr>
              <a:buSzPts val="1600"/>
              <a:buNone/>
              <a:defRPr sz="2400">
                <a:solidFill>
                  <a:srgbClr val="888888"/>
                </a:solidFill>
              </a:defRPr>
            </a:lvl7pPr>
            <a:lvl8pPr marL="5486400" lvl="7" indent="-342900" algn="l">
              <a:lnSpc>
                <a:spcPct val="90000"/>
              </a:lnSpc>
              <a:spcBef>
                <a:spcPts val="750"/>
              </a:spcBef>
              <a:spcAft>
                <a:spcPts val="0"/>
              </a:spcAft>
              <a:buClr>
                <a:srgbClr val="888888"/>
              </a:buClr>
              <a:buSzPts val="1600"/>
              <a:buNone/>
              <a:defRPr sz="2400">
                <a:solidFill>
                  <a:srgbClr val="888888"/>
                </a:solidFill>
              </a:defRPr>
            </a:lvl8pPr>
            <a:lvl9pPr marL="6172200" lvl="8" indent="-342900" algn="l">
              <a:lnSpc>
                <a:spcPct val="90000"/>
              </a:lnSpc>
              <a:spcBef>
                <a:spcPts val="750"/>
              </a:spcBef>
              <a:spcAft>
                <a:spcPts val="0"/>
              </a:spcAft>
              <a:buClr>
                <a:srgbClr val="888888"/>
              </a:buClr>
              <a:buSzPts val="1600"/>
              <a:buNone/>
              <a:defRPr sz="2400">
                <a:solidFill>
                  <a:srgbClr val="888888"/>
                </a:solidFill>
              </a:defRPr>
            </a:lvl9pPr>
          </a:lstStyle>
          <a:p>
            <a:endParaRPr/>
          </a:p>
        </p:txBody>
      </p:sp>
      <p:sp>
        <p:nvSpPr>
          <p:cNvPr id="33" name="Google Shape;33;p41"/>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1"/>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1"/>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42"/>
          <p:cNvSpPr txBox="1">
            <a:spLocks noGrp="1"/>
          </p:cNvSpPr>
          <p:nvPr>
            <p:ph type="title"/>
          </p:nvPr>
        </p:nvSpPr>
        <p:spPr>
          <a:xfrm>
            <a:off x="1259682"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2"/>
          <p:cNvSpPr txBox="1">
            <a:spLocks noGrp="1"/>
          </p:cNvSpPr>
          <p:nvPr>
            <p:ph type="body" idx="1"/>
          </p:nvPr>
        </p:nvSpPr>
        <p:spPr>
          <a:xfrm>
            <a:off x="1259683" y="2521745"/>
            <a:ext cx="7736681"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39" name="Google Shape;39;p42"/>
          <p:cNvSpPr txBox="1">
            <a:spLocks noGrp="1"/>
          </p:cNvSpPr>
          <p:nvPr>
            <p:ph type="body" idx="2"/>
          </p:nvPr>
        </p:nvSpPr>
        <p:spPr>
          <a:xfrm>
            <a:off x="1259683" y="3757613"/>
            <a:ext cx="7736681"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0" name="Google Shape;40;p42"/>
          <p:cNvSpPr txBox="1">
            <a:spLocks noGrp="1"/>
          </p:cNvSpPr>
          <p:nvPr>
            <p:ph type="body" idx="3"/>
          </p:nvPr>
        </p:nvSpPr>
        <p:spPr>
          <a:xfrm>
            <a:off x="9258300" y="2521745"/>
            <a:ext cx="7774782"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41" name="Google Shape;41;p42"/>
          <p:cNvSpPr txBox="1">
            <a:spLocks noGrp="1"/>
          </p:cNvSpPr>
          <p:nvPr>
            <p:ph type="body" idx="4"/>
          </p:nvPr>
        </p:nvSpPr>
        <p:spPr>
          <a:xfrm>
            <a:off x="9258300" y="3757613"/>
            <a:ext cx="7774782"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2" name="Google Shape;42;p42"/>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2"/>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2"/>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43"/>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43"/>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3"/>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3"/>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44"/>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4"/>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4"/>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5"/>
          <p:cNvSpPr txBox="1">
            <a:spLocks noGrp="1"/>
          </p:cNvSpPr>
          <p:nvPr>
            <p:ph type="title"/>
          </p:nvPr>
        </p:nvSpPr>
        <p:spPr>
          <a:xfrm>
            <a:off x="1259683" y="685800"/>
            <a:ext cx="5898356" cy="24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5"/>
          <p:cNvSpPr txBox="1">
            <a:spLocks noGrp="1"/>
          </p:cNvSpPr>
          <p:nvPr>
            <p:ph type="body" idx="1"/>
          </p:nvPr>
        </p:nvSpPr>
        <p:spPr>
          <a:xfrm>
            <a:off x="7774782" y="1481138"/>
            <a:ext cx="9258300" cy="7310438"/>
          </a:xfrm>
          <a:prstGeom prst="rect">
            <a:avLst/>
          </a:prstGeom>
          <a:noFill/>
          <a:ln>
            <a:noFill/>
          </a:ln>
        </p:spPr>
        <p:txBody>
          <a:bodyPr spcFirstLastPara="1" wrap="square" lIns="91425" tIns="45700" rIns="91425" bIns="45700" anchor="t" anchorCtr="0">
            <a:normAutofit/>
          </a:bodyPr>
          <a:lstStyle>
            <a:lvl1pPr marL="685800" lvl="0" indent="-647700" algn="l">
              <a:lnSpc>
                <a:spcPct val="90000"/>
              </a:lnSpc>
              <a:spcBef>
                <a:spcPts val="1500"/>
              </a:spcBef>
              <a:spcAft>
                <a:spcPts val="0"/>
              </a:spcAft>
              <a:buClr>
                <a:schemeClr val="dk1"/>
              </a:buClr>
              <a:buSzPts val="3200"/>
              <a:buChar char="•"/>
              <a:defRPr sz="4800"/>
            </a:lvl1pPr>
            <a:lvl2pPr marL="1371600" lvl="1" indent="-609600" algn="l">
              <a:lnSpc>
                <a:spcPct val="90000"/>
              </a:lnSpc>
              <a:spcBef>
                <a:spcPts val="750"/>
              </a:spcBef>
              <a:spcAft>
                <a:spcPts val="0"/>
              </a:spcAft>
              <a:buClr>
                <a:schemeClr val="dk1"/>
              </a:buClr>
              <a:buSzPts val="2800"/>
              <a:buChar char="•"/>
              <a:defRPr sz="4200"/>
            </a:lvl2pPr>
            <a:lvl3pPr marL="2057400" lvl="2" indent="-571500" algn="l">
              <a:lnSpc>
                <a:spcPct val="90000"/>
              </a:lnSpc>
              <a:spcBef>
                <a:spcPts val="750"/>
              </a:spcBef>
              <a:spcAft>
                <a:spcPts val="0"/>
              </a:spcAft>
              <a:buClr>
                <a:schemeClr val="dk1"/>
              </a:buClr>
              <a:buSzPts val="2400"/>
              <a:buChar char="•"/>
              <a:defRPr sz="3600"/>
            </a:lvl3pPr>
            <a:lvl4pPr marL="2743200" lvl="3" indent="-533400" algn="l">
              <a:lnSpc>
                <a:spcPct val="90000"/>
              </a:lnSpc>
              <a:spcBef>
                <a:spcPts val="750"/>
              </a:spcBef>
              <a:spcAft>
                <a:spcPts val="0"/>
              </a:spcAft>
              <a:buClr>
                <a:schemeClr val="dk1"/>
              </a:buClr>
              <a:buSzPts val="2000"/>
              <a:buChar char="•"/>
              <a:defRPr sz="3000"/>
            </a:lvl4pPr>
            <a:lvl5pPr marL="3429000" lvl="4" indent="-533400" algn="l">
              <a:lnSpc>
                <a:spcPct val="90000"/>
              </a:lnSpc>
              <a:spcBef>
                <a:spcPts val="750"/>
              </a:spcBef>
              <a:spcAft>
                <a:spcPts val="0"/>
              </a:spcAft>
              <a:buClr>
                <a:schemeClr val="dk1"/>
              </a:buClr>
              <a:buSzPts val="2000"/>
              <a:buChar char="•"/>
              <a:defRPr sz="3000"/>
            </a:lvl5pPr>
            <a:lvl6pPr marL="4114800" lvl="5" indent="-533400" algn="l">
              <a:lnSpc>
                <a:spcPct val="90000"/>
              </a:lnSpc>
              <a:spcBef>
                <a:spcPts val="750"/>
              </a:spcBef>
              <a:spcAft>
                <a:spcPts val="0"/>
              </a:spcAft>
              <a:buClr>
                <a:schemeClr val="dk1"/>
              </a:buClr>
              <a:buSzPts val="2000"/>
              <a:buChar char="•"/>
              <a:defRPr sz="3000"/>
            </a:lvl6pPr>
            <a:lvl7pPr marL="4800600" lvl="6" indent="-533400" algn="l">
              <a:lnSpc>
                <a:spcPct val="90000"/>
              </a:lnSpc>
              <a:spcBef>
                <a:spcPts val="750"/>
              </a:spcBef>
              <a:spcAft>
                <a:spcPts val="0"/>
              </a:spcAft>
              <a:buClr>
                <a:schemeClr val="dk1"/>
              </a:buClr>
              <a:buSzPts val="2000"/>
              <a:buChar char="•"/>
              <a:defRPr sz="3000"/>
            </a:lvl7pPr>
            <a:lvl8pPr marL="5486400" lvl="7" indent="-533400" algn="l">
              <a:lnSpc>
                <a:spcPct val="90000"/>
              </a:lnSpc>
              <a:spcBef>
                <a:spcPts val="750"/>
              </a:spcBef>
              <a:spcAft>
                <a:spcPts val="0"/>
              </a:spcAft>
              <a:buClr>
                <a:schemeClr val="dk1"/>
              </a:buClr>
              <a:buSzPts val="2000"/>
              <a:buChar char="•"/>
              <a:defRPr sz="3000"/>
            </a:lvl8pPr>
            <a:lvl9pPr marL="6172200" lvl="8" indent="-533400" algn="l">
              <a:lnSpc>
                <a:spcPct val="90000"/>
              </a:lnSpc>
              <a:spcBef>
                <a:spcPts val="750"/>
              </a:spcBef>
              <a:spcAft>
                <a:spcPts val="0"/>
              </a:spcAft>
              <a:buClr>
                <a:schemeClr val="dk1"/>
              </a:buClr>
              <a:buSzPts val="2000"/>
              <a:buChar char="•"/>
              <a:defRPr sz="3000"/>
            </a:lvl9pPr>
          </a:lstStyle>
          <a:p>
            <a:endParaRPr/>
          </a:p>
        </p:txBody>
      </p:sp>
      <p:sp>
        <p:nvSpPr>
          <p:cNvPr id="57" name="Google Shape;57;p45"/>
          <p:cNvSpPr txBox="1">
            <a:spLocks noGrp="1"/>
          </p:cNvSpPr>
          <p:nvPr>
            <p:ph type="body" idx="2"/>
          </p:nvPr>
        </p:nvSpPr>
        <p:spPr>
          <a:xfrm>
            <a:off x="1259683" y="3086100"/>
            <a:ext cx="5898356"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58" name="Google Shape;58;p45"/>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5"/>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5"/>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6"/>
          <p:cNvSpPr txBox="1">
            <a:spLocks noGrp="1"/>
          </p:cNvSpPr>
          <p:nvPr>
            <p:ph type="title"/>
          </p:nvPr>
        </p:nvSpPr>
        <p:spPr>
          <a:xfrm>
            <a:off x="1259683" y="685800"/>
            <a:ext cx="5898356" cy="24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6"/>
          <p:cNvSpPr>
            <a:spLocks noGrp="1"/>
          </p:cNvSpPr>
          <p:nvPr>
            <p:ph type="pic" idx="2"/>
          </p:nvPr>
        </p:nvSpPr>
        <p:spPr>
          <a:xfrm>
            <a:off x="7774782" y="1481138"/>
            <a:ext cx="9258300" cy="7310438"/>
          </a:xfrm>
          <a:prstGeom prst="rect">
            <a:avLst/>
          </a:prstGeom>
          <a:noFill/>
          <a:ln>
            <a:noFill/>
          </a:ln>
        </p:spPr>
      </p:sp>
      <p:sp>
        <p:nvSpPr>
          <p:cNvPr id="64" name="Google Shape;64;p46"/>
          <p:cNvSpPr txBox="1">
            <a:spLocks noGrp="1"/>
          </p:cNvSpPr>
          <p:nvPr>
            <p:ph type="body" idx="1"/>
          </p:nvPr>
        </p:nvSpPr>
        <p:spPr>
          <a:xfrm>
            <a:off x="1259683" y="3086100"/>
            <a:ext cx="5898356"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65" name="Google Shape;65;p46"/>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6"/>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6"/>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7"/>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7"/>
          <p:cNvSpPr txBox="1">
            <a:spLocks noGrp="1"/>
          </p:cNvSpPr>
          <p:nvPr>
            <p:ph type="body" idx="1"/>
          </p:nvPr>
        </p:nvSpPr>
        <p:spPr>
          <a:xfrm rot="5400000">
            <a:off x="5880497" y="-1884759"/>
            <a:ext cx="6527007" cy="15773400"/>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71" name="Google Shape;71;p47"/>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7"/>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7"/>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8"/>
          <p:cNvSpPr txBox="1">
            <a:spLocks noGrp="1"/>
          </p:cNvSpPr>
          <p:nvPr>
            <p:ph type="title"/>
          </p:nvPr>
        </p:nvSpPr>
        <p:spPr>
          <a:xfrm rot="5400000">
            <a:off x="10700147" y="2934891"/>
            <a:ext cx="8717757" cy="394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8"/>
          <p:cNvSpPr txBox="1">
            <a:spLocks noGrp="1"/>
          </p:cNvSpPr>
          <p:nvPr>
            <p:ph type="body" idx="1"/>
          </p:nvPr>
        </p:nvSpPr>
        <p:spPr>
          <a:xfrm rot="5400000">
            <a:off x="2699147" y="-894159"/>
            <a:ext cx="8717757" cy="11601450"/>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77" name="Google Shape;77;p48"/>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8"/>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8"/>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29967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16839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40057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14096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51456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36178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6192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09466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4990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040533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69984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Leeg">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45913207"/>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 y fecha"/>
          <p:cNvSpPr txBox="1">
            <a:spLocks noGrp="1"/>
          </p:cNvSpPr>
          <p:nvPr>
            <p:ph type="body" sz="quarter" idx="21" hasCustomPrompt="1"/>
          </p:nvPr>
        </p:nvSpPr>
        <p:spPr>
          <a:xfrm>
            <a:off x="901006" y="8894897"/>
            <a:ext cx="16478252" cy="477734"/>
          </a:xfrm>
          <a:prstGeom prst="rect">
            <a:avLst/>
          </a:prstGeom>
        </p:spPr>
        <p:txBody>
          <a:bodyPr lIns="45719" tIns="45719" rIns="45719" bIns="45719"/>
          <a:lstStyle>
            <a:lvl1pPr marL="0" indent="0" defTabSz="619125">
              <a:lnSpc>
                <a:spcPct val="100000"/>
              </a:lnSpc>
              <a:spcBef>
                <a:spcPts val="0"/>
              </a:spcBef>
              <a:buSzTx/>
              <a:buNone/>
              <a:defRPr sz="2700" b="1"/>
            </a:lvl1pPr>
          </a:lstStyle>
          <a:p>
            <a:r>
              <a:t>Autor y fecha</a:t>
            </a:r>
          </a:p>
        </p:txBody>
      </p:sp>
      <p:sp>
        <p:nvSpPr>
          <p:cNvPr id="12" name="Título de la presentación"/>
          <p:cNvSpPr txBox="1">
            <a:spLocks noGrp="1"/>
          </p:cNvSpPr>
          <p:nvPr>
            <p:ph type="title" hasCustomPrompt="1"/>
          </p:nvPr>
        </p:nvSpPr>
        <p:spPr>
          <a:xfrm>
            <a:off x="904872" y="1931243"/>
            <a:ext cx="16478253" cy="3486151"/>
          </a:xfrm>
          <a:prstGeom prst="rect">
            <a:avLst/>
          </a:prstGeom>
        </p:spPr>
        <p:txBody>
          <a:bodyPr anchor="b"/>
          <a:lstStyle>
            <a:lvl1pPr>
              <a:defRPr sz="8700" spc="-174"/>
            </a:lvl1pPr>
          </a:lstStyle>
          <a:p>
            <a:r>
              <a:t>Título de la presentación</a:t>
            </a:r>
          </a:p>
        </p:txBody>
      </p:sp>
      <p:sp>
        <p:nvSpPr>
          <p:cNvPr id="13" name="Nivel de texto 1…"/>
          <p:cNvSpPr txBox="1">
            <a:spLocks noGrp="1"/>
          </p:cNvSpPr>
          <p:nvPr>
            <p:ph type="body" sz="quarter" idx="1" hasCustomPrompt="1"/>
          </p:nvPr>
        </p:nvSpPr>
        <p:spPr>
          <a:xfrm>
            <a:off x="901007" y="5417393"/>
            <a:ext cx="16478251" cy="1428751"/>
          </a:xfrm>
          <a:prstGeom prst="rect">
            <a:avLst/>
          </a:prstGeom>
        </p:spPr>
        <p:txBody>
          <a:bodyPr/>
          <a:lstStyle>
            <a:lvl1pPr marL="0" indent="0" defTabSz="619125">
              <a:lnSpc>
                <a:spcPct val="100000"/>
              </a:lnSpc>
              <a:spcBef>
                <a:spcPts val="0"/>
              </a:spcBef>
              <a:buSzTx/>
              <a:buNone/>
              <a:defRPr sz="4125" b="1"/>
            </a:lvl1pPr>
            <a:lvl2pPr marL="0" indent="342900" defTabSz="619125">
              <a:lnSpc>
                <a:spcPct val="100000"/>
              </a:lnSpc>
              <a:spcBef>
                <a:spcPts val="0"/>
              </a:spcBef>
              <a:buSzTx/>
              <a:buNone/>
              <a:defRPr sz="4125" b="1"/>
            </a:lvl2pPr>
            <a:lvl3pPr marL="0" indent="685800" defTabSz="619125">
              <a:lnSpc>
                <a:spcPct val="100000"/>
              </a:lnSpc>
              <a:spcBef>
                <a:spcPts val="0"/>
              </a:spcBef>
              <a:buSzTx/>
              <a:buNone/>
              <a:defRPr sz="4125" b="1"/>
            </a:lvl3pPr>
            <a:lvl4pPr marL="0" indent="1028700" defTabSz="619125">
              <a:lnSpc>
                <a:spcPct val="100000"/>
              </a:lnSpc>
              <a:spcBef>
                <a:spcPts val="0"/>
              </a:spcBef>
              <a:buSzTx/>
              <a:buNone/>
              <a:defRPr sz="4125" b="1"/>
            </a:lvl4pPr>
            <a:lvl5pPr marL="0" indent="1371600" defTabSz="619125">
              <a:lnSpc>
                <a:spcPct val="100000"/>
              </a:lnSpc>
              <a:spcBef>
                <a:spcPts val="0"/>
              </a:spcBef>
              <a:buSzTx/>
              <a:buNone/>
              <a:defRPr sz="4125" b="1"/>
            </a:lvl5pPr>
          </a:lstStyle>
          <a:p>
            <a:r>
              <a:t>Subtítulo de la presentación</a:t>
            </a:r>
          </a:p>
          <a:p>
            <a:pPr lvl="1"/>
            <a:endParaRPr/>
          </a:p>
          <a:p>
            <a:pPr lvl="2"/>
            <a:endParaRPr/>
          </a:p>
          <a:p>
            <a:pPr lvl="3"/>
            <a:endParaRPr/>
          </a:p>
          <a:p>
            <a:pPr lvl="4"/>
            <a:endParaRPr/>
          </a:p>
        </p:txBody>
      </p:sp>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45570796"/>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Título y foto">
    <p:spTree>
      <p:nvGrpSpPr>
        <p:cNvPr id="1" name=""/>
        <p:cNvGrpSpPr/>
        <p:nvPr/>
      </p:nvGrpSpPr>
      <p:grpSpPr>
        <a:xfrm>
          <a:off x="0" y="0"/>
          <a:ext cx="0" cy="0"/>
          <a:chOff x="0" y="0"/>
          <a:chExt cx="0" cy="0"/>
        </a:xfrm>
      </p:grpSpPr>
      <p:sp>
        <p:nvSpPr>
          <p:cNvPr id="21" name="Aguacates y limas"/>
          <p:cNvSpPr>
            <a:spLocks noGrp="1"/>
          </p:cNvSpPr>
          <p:nvPr>
            <p:ph type="pic" idx="21"/>
          </p:nvPr>
        </p:nvSpPr>
        <p:spPr>
          <a:xfrm>
            <a:off x="-866775" y="-971550"/>
            <a:ext cx="20059650" cy="12014200"/>
          </a:xfrm>
          <a:prstGeom prst="rect">
            <a:avLst/>
          </a:prstGeom>
        </p:spPr>
        <p:txBody>
          <a:bodyPr lIns="91439" tIns="45719" rIns="91439" bIns="45719">
            <a:noAutofit/>
          </a:bodyPr>
          <a:lstStyle/>
          <a:p>
            <a:endParaRPr/>
          </a:p>
        </p:txBody>
      </p:sp>
      <p:sp>
        <p:nvSpPr>
          <p:cNvPr id="22" name="Título de la presentación"/>
          <p:cNvSpPr txBox="1">
            <a:spLocks noGrp="1"/>
          </p:cNvSpPr>
          <p:nvPr>
            <p:ph type="title" hasCustomPrompt="1"/>
          </p:nvPr>
        </p:nvSpPr>
        <p:spPr>
          <a:xfrm>
            <a:off x="904875" y="5343525"/>
            <a:ext cx="16478250" cy="3486150"/>
          </a:xfrm>
          <a:prstGeom prst="rect">
            <a:avLst/>
          </a:prstGeom>
        </p:spPr>
        <p:txBody>
          <a:bodyPr anchor="b"/>
          <a:lstStyle>
            <a:lvl1pPr>
              <a:defRPr sz="8700" spc="-174"/>
            </a:lvl1pPr>
          </a:lstStyle>
          <a:p>
            <a:r>
              <a:t>Título de la presentación</a:t>
            </a:r>
          </a:p>
        </p:txBody>
      </p:sp>
      <p:sp>
        <p:nvSpPr>
          <p:cNvPr id="23" name="Autor y fecha"/>
          <p:cNvSpPr txBox="1">
            <a:spLocks noGrp="1"/>
          </p:cNvSpPr>
          <p:nvPr>
            <p:ph type="body" sz="quarter" idx="22" hasCustomPrompt="1"/>
          </p:nvPr>
        </p:nvSpPr>
        <p:spPr>
          <a:xfrm>
            <a:off x="905768" y="829603"/>
            <a:ext cx="16476466" cy="477734"/>
          </a:xfrm>
          <a:prstGeom prst="rect">
            <a:avLst/>
          </a:prstGeom>
        </p:spPr>
        <p:txBody>
          <a:bodyPr lIns="45719" tIns="45719" rIns="45719" bIns="45719"/>
          <a:lstStyle>
            <a:lvl1pPr marL="0" indent="0" defTabSz="619125">
              <a:lnSpc>
                <a:spcPct val="100000"/>
              </a:lnSpc>
              <a:spcBef>
                <a:spcPts val="0"/>
              </a:spcBef>
              <a:buSzTx/>
              <a:buNone/>
              <a:defRPr sz="2700" b="1"/>
            </a:lvl1pPr>
          </a:lstStyle>
          <a:p>
            <a:r>
              <a:t>Autor y fecha</a:t>
            </a:r>
          </a:p>
        </p:txBody>
      </p:sp>
      <p:sp>
        <p:nvSpPr>
          <p:cNvPr id="24" name="Nivel de texto 1…"/>
          <p:cNvSpPr txBox="1">
            <a:spLocks noGrp="1"/>
          </p:cNvSpPr>
          <p:nvPr>
            <p:ph type="body" sz="quarter" idx="1" hasCustomPrompt="1"/>
          </p:nvPr>
        </p:nvSpPr>
        <p:spPr>
          <a:xfrm>
            <a:off x="904875" y="8707433"/>
            <a:ext cx="16478250" cy="837714"/>
          </a:xfrm>
          <a:prstGeom prst="rect">
            <a:avLst/>
          </a:prstGeom>
        </p:spPr>
        <p:txBody>
          <a:bodyPr/>
          <a:lstStyle>
            <a:lvl1pPr marL="0" indent="0" defTabSz="619125">
              <a:lnSpc>
                <a:spcPct val="100000"/>
              </a:lnSpc>
              <a:spcBef>
                <a:spcPts val="0"/>
              </a:spcBef>
              <a:buSzTx/>
              <a:buNone/>
              <a:defRPr sz="4125" b="1"/>
            </a:lvl1pPr>
            <a:lvl2pPr marL="0" indent="342900" defTabSz="619125">
              <a:lnSpc>
                <a:spcPct val="100000"/>
              </a:lnSpc>
              <a:spcBef>
                <a:spcPts val="0"/>
              </a:spcBef>
              <a:buSzTx/>
              <a:buNone/>
              <a:defRPr sz="4125" b="1"/>
            </a:lvl2pPr>
            <a:lvl3pPr marL="0" indent="685800" defTabSz="619125">
              <a:lnSpc>
                <a:spcPct val="100000"/>
              </a:lnSpc>
              <a:spcBef>
                <a:spcPts val="0"/>
              </a:spcBef>
              <a:buSzTx/>
              <a:buNone/>
              <a:defRPr sz="4125" b="1"/>
            </a:lvl3pPr>
            <a:lvl4pPr marL="0" indent="1028700" defTabSz="619125">
              <a:lnSpc>
                <a:spcPct val="100000"/>
              </a:lnSpc>
              <a:spcBef>
                <a:spcPts val="0"/>
              </a:spcBef>
              <a:buSzTx/>
              <a:buNone/>
              <a:defRPr sz="4125" b="1"/>
            </a:lvl4pPr>
            <a:lvl5pPr marL="0" indent="1371600" defTabSz="619125">
              <a:lnSpc>
                <a:spcPct val="100000"/>
              </a:lnSpc>
              <a:spcBef>
                <a:spcPts val="0"/>
              </a:spcBef>
              <a:buSzTx/>
              <a:buNone/>
              <a:defRPr sz="4125" b="1"/>
            </a:lvl5pPr>
          </a:lstStyle>
          <a:p>
            <a:r>
              <a:t>Subtítulo de la presentación</a:t>
            </a:r>
          </a:p>
          <a:p>
            <a:pPr lvl="1"/>
            <a:endParaRPr/>
          </a:p>
          <a:p>
            <a:pPr lvl="2"/>
            <a:endParaRPr/>
          </a:p>
          <a:p>
            <a:pPr lvl="3"/>
            <a:endParaRPr/>
          </a:p>
          <a:p>
            <a:pPr lvl="4"/>
            <a:endParaRPr/>
          </a:p>
        </p:txBody>
      </p:sp>
      <p:sp>
        <p:nvSpPr>
          <p:cNvPr id="25"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6991884"/>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Título y foto alt.">
    <p:spTree>
      <p:nvGrpSpPr>
        <p:cNvPr id="1" name=""/>
        <p:cNvGrpSpPr/>
        <p:nvPr/>
      </p:nvGrpSpPr>
      <p:grpSpPr>
        <a:xfrm>
          <a:off x="0" y="0"/>
          <a:ext cx="0" cy="0"/>
          <a:chOff x="0" y="0"/>
          <a:chExt cx="0" cy="0"/>
        </a:xfrm>
      </p:grpSpPr>
      <p:sp>
        <p:nvSpPr>
          <p:cNvPr id="32" name="Cuenco con pasteles de salmón, ensalada y hummus"/>
          <p:cNvSpPr>
            <a:spLocks noGrp="1"/>
          </p:cNvSpPr>
          <p:nvPr>
            <p:ph type="pic" idx="21"/>
          </p:nvPr>
        </p:nvSpPr>
        <p:spPr>
          <a:xfrm>
            <a:off x="8229600" y="-152400"/>
            <a:ext cx="9108628" cy="10601325"/>
          </a:xfrm>
          <a:prstGeom prst="rect">
            <a:avLst/>
          </a:prstGeom>
        </p:spPr>
        <p:txBody>
          <a:bodyPr lIns="91439" tIns="45719" rIns="91439" bIns="45719">
            <a:noAutofit/>
          </a:bodyPr>
          <a:lstStyle/>
          <a:p>
            <a:endParaRPr/>
          </a:p>
        </p:txBody>
      </p:sp>
      <p:sp>
        <p:nvSpPr>
          <p:cNvPr id="33" name="Título de la diapositiva"/>
          <p:cNvSpPr txBox="1">
            <a:spLocks noGrp="1"/>
          </p:cNvSpPr>
          <p:nvPr>
            <p:ph type="title" hasCustomPrompt="1"/>
          </p:nvPr>
        </p:nvSpPr>
        <p:spPr>
          <a:xfrm>
            <a:off x="904875" y="952500"/>
            <a:ext cx="7334250" cy="4411705"/>
          </a:xfrm>
          <a:prstGeom prst="rect">
            <a:avLst/>
          </a:prstGeom>
        </p:spPr>
        <p:txBody>
          <a:bodyPr anchor="b"/>
          <a:lstStyle/>
          <a:p>
            <a:r>
              <a:t>Título de la diapositiva</a:t>
            </a:r>
          </a:p>
        </p:txBody>
      </p:sp>
      <p:sp>
        <p:nvSpPr>
          <p:cNvPr id="34" name="Nivel de texto 1…"/>
          <p:cNvSpPr txBox="1">
            <a:spLocks noGrp="1"/>
          </p:cNvSpPr>
          <p:nvPr>
            <p:ph type="body" sz="quarter" idx="1" hasCustomPrompt="1"/>
          </p:nvPr>
        </p:nvSpPr>
        <p:spPr>
          <a:xfrm>
            <a:off x="904875" y="5295432"/>
            <a:ext cx="7334250" cy="4039068"/>
          </a:xfrm>
          <a:prstGeom prst="rect">
            <a:avLst/>
          </a:prstGeom>
        </p:spPr>
        <p:txBody>
          <a:bodyPr/>
          <a:lstStyle>
            <a:lvl1pPr marL="0" indent="0" defTabSz="619125">
              <a:lnSpc>
                <a:spcPct val="100000"/>
              </a:lnSpc>
              <a:spcBef>
                <a:spcPts val="0"/>
              </a:spcBef>
              <a:buSzTx/>
              <a:buNone/>
              <a:defRPr sz="4125" b="1"/>
            </a:lvl1pPr>
            <a:lvl2pPr marL="0" indent="342900" defTabSz="619125">
              <a:lnSpc>
                <a:spcPct val="100000"/>
              </a:lnSpc>
              <a:spcBef>
                <a:spcPts val="0"/>
              </a:spcBef>
              <a:buSzTx/>
              <a:buNone/>
              <a:defRPr sz="4125" b="1"/>
            </a:lvl2pPr>
            <a:lvl3pPr marL="0" indent="685800" defTabSz="619125">
              <a:lnSpc>
                <a:spcPct val="100000"/>
              </a:lnSpc>
              <a:spcBef>
                <a:spcPts val="0"/>
              </a:spcBef>
              <a:buSzTx/>
              <a:buNone/>
              <a:defRPr sz="4125" b="1"/>
            </a:lvl3pPr>
            <a:lvl4pPr marL="0" indent="1028700" defTabSz="619125">
              <a:lnSpc>
                <a:spcPct val="100000"/>
              </a:lnSpc>
              <a:spcBef>
                <a:spcPts val="0"/>
              </a:spcBef>
              <a:buSzTx/>
              <a:buNone/>
              <a:defRPr sz="4125" b="1"/>
            </a:lvl4pPr>
            <a:lvl5pPr marL="0" indent="1371600" defTabSz="619125">
              <a:lnSpc>
                <a:spcPct val="100000"/>
              </a:lnSpc>
              <a:spcBef>
                <a:spcPts val="0"/>
              </a:spcBef>
              <a:buSzTx/>
              <a:buNone/>
              <a:defRPr sz="4125" b="1"/>
            </a:lvl5pPr>
          </a:lstStyle>
          <a:p>
            <a:r>
              <a:t>Subtítulo de la diapositiva</a:t>
            </a:r>
          </a:p>
          <a:p>
            <a:pPr lvl="1"/>
            <a:endParaRPr/>
          </a:p>
          <a:p>
            <a:pPr lvl="2"/>
            <a:endParaRPr/>
          </a:p>
          <a:p>
            <a:pPr lvl="3"/>
            <a:endParaRPr/>
          </a:p>
          <a:p>
            <a:pPr lvl="4"/>
            <a:endParaRPr/>
          </a:p>
        </p:txBody>
      </p:sp>
      <p:sp>
        <p:nvSpPr>
          <p:cNvPr id="35" name="Número de diapositiva"/>
          <p:cNvSpPr txBox="1">
            <a:spLocks noGrp="1"/>
          </p:cNvSpPr>
          <p:nvPr>
            <p:ph type="sldNum" sz="quarter" idx="2"/>
          </p:nvPr>
        </p:nvSpPr>
        <p:spPr>
          <a:xfrm>
            <a:off x="9001125" y="9784534"/>
            <a:ext cx="310983" cy="31034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8787803"/>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42" name="Título de la diapositiva"/>
          <p:cNvSpPr txBox="1">
            <a:spLocks noGrp="1"/>
          </p:cNvSpPr>
          <p:nvPr>
            <p:ph type="title" hasCustomPrompt="1"/>
          </p:nvPr>
        </p:nvSpPr>
        <p:spPr>
          <a:prstGeom prst="rect">
            <a:avLst/>
          </a:prstGeom>
        </p:spPr>
        <p:txBody>
          <a:bodyPr/>
          <a:lstStyle/>
          <a:p>
            <a:r>
              <a:t>Título de la diapositiva</a:t>
            </a:r>
          </a:p>
        </p:txBody>
      </p:sp>
      <p:sp>
        <p:nvSpPr>
          <p:cNvPr id="43" name="Subtítulo de la diapositiva"/>
          <p:cNvSpPr txBox="1">
            <a:spLocks noGrp="1"/>
          </p:cNvSpPr>
          <p:nvPr>
            <p:ph type="body" sz="quarter" idx="21" hasCustomPrompt="1"/>
          </p:nvPr>
        </p:nvSpPr>
        <p:spPr>
          <a:xfrm>
            <a:off x="904875" y="1779722"/>
            <a:ext cx="16478250" cy="701085"/>
          </a:xfrm>
          <a:prstGeom prst="rect">
            <a:avLst/>
          </a:prstGeom>
        </p:spPr>
        <p:txBody>
          <a:bodyPr lIns="45719" tIns="45719" rIns="45719" bIns="45719"/>
          <a:lstStyle>
            <a:lvl1pPr marL="0" indent="0" defTabSz="619125">
              <a:lnSpc>
                <a:spcPct val="100000"/>
              </a:lnSpc>
              <a:spcBef>
                <a:spcPts val="0"/>
              </a:spcBef>
              <a:buSzTx/>
              <a:buNone/>
              <a:defRPr sz="4125" b="1"/>
            </a:lvl1pPr>
          </a:lstStyle>
          <a:p>
            <a:r>
              <a:t>Subtítulo de la diapositiva</a:t>
            </a:r>
          </a:p>
        </p:txBody>
      </p:sp>
      <p:sp>
        <p:nvSpPr>
          <p:cNvPr id="44" name="Nivel de texto 1…"/>
          <p:cNvSpPr txBox="1">
            <a:spLocks noGrp="1"/>
          </p:cNvSpPr>
          <p:nvPr>
            <p:ph type="body" idx="1" hasCustomPrompt="1"/>
          </p:nvPr>
        </p:nvSpPr>
        <p:spPr>
          <a:prstGeom prst="rect">
            <a:avLst/>
          </a:prstGeom>
        </p:spPr>
        <p:txBody>
          <a:bodyPr/>
          <a:lstStyle/>
          <a:p>
            <a:r>
              <a:t>Texto de viñeta de la diapositiva</a:t>
            </a:r>
          </a:p>
          <a:p>
            <a:pPr lvl="1"/>
            <a:endParaRPr/>
          </a:p>
          <a:p>
            <a:pPr lvl="2"/>
            <a:endParaRPr/>
          </a:p>
          <a:p>
            <a:pPr lvl="3"/>
            <a:endParaRPr/>
          </a:p>
          <a:p>
            <a:pPr lvl="4"/>
            <a:endParaRPr/>
          </a:p>
        </p:txBody>
      </p:sp>
      <p:sp>
        <p:nvSpPr>
          <p:cNvPr id="45"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7411289"/>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52" name="Nivel de texto 1…"/>
          <p:cNvSpPr txBox="1">
            <a:spLocks noGrp="1"/>
          </p:cNvSpPr>
          <p:nvPr>
            <p:ph type="body" idx="1" hasCustomPrompt="1"/>
          </p:nvPr>
        </p:nvSpPr>
        <p:spPr>
          <a:prstGeom prst="rect">
            <a:avLst/>
          </a:prstGeom>
        </p:spPr>
        <p:txBody>
          <a:bodyPr numCol="2" spcCol="1098550"/>
          <a:lstStyle/>
          <a:p>
            <a:r>
              <a:t>Texto de viñeta de la diapositiva</a:t>
            </a:r>
          </a:p>
          <a:p>
            <a:pPr lvl="1"/>
            <a:endParaRPr/>
          </a:p>
          <a:p>
            <a:pPr lvl="2"/>
            <a:endParaRPr/>
          </a:p>
          <a:p>
            <a:pPr lvl="3"/>
            <a:endParaRPr/>
          </a:p>
          <a:p>
            <a:pPr lvl="4"/>
            <a:endParaRPr/>
          </a:p>
        </p:txBody>
      </p:sp>
      <p:sp>
        <p:nvSpPr>
          <p:cNvPr id="53"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94337288"/>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60" name="Subtítulo de la diapositiva"/>
          <p:cNvSpPr txBox="1">
            <a:spLocks noGrp="1"/>
          </p:cNvSpPr>
          <p:nvPr>
            <p:ph type="body" sz="quarter" idx="21" hasCustomPrompt="1"/>
          </p:nvPr>
        </p:nvSpPr>
        <p:spPr>
          <a:xfrm>
            <a:off x="904875" y="1779722"/>
            <a:ext cx="7334250" cy="701085"/>
          </a:xfrm>
          <a:prstGeom prst="rect">
            <a:avLst/>
          </a:prstGeom>
        </p:spPr>
        <p:txBody>
          <a:bodyPr lIns="45719" tIns="45719" rIns="45719" bIns="45719"/>
          <a:lstStyle>
            <a:lvl1pPr marL="0" indent="0" defTabSz="619125">
              <a:lnSpc>
                <a:spcPct val="100000"/>
              </a:lnSpc>
              <a:spcBef>
                <a:spcPts val="0"/>
              </a:spcBef>
              <a:buSzTx/>
              <a:buNone/>
              <a:defRPr sz="4125" b="1"/>
            </a:lvl1pPr>
          </a:lstStyle>
          <a:p>
            <a:r>
              <a:t>Subtítulo de la diapositiva</a:t>
            </a:r>
          </a:p>
        </p:txBody>
      </p:sp>
      <p:sp>
        <p:nvSpPr>
          <p:cNvPr id="61" name="Nivel de texto 1…"/>
          <p:cNvSpPr txBox="1">
            <a:spLocks noGrp="1"/>
          </p:cNvSpPr>
          <p:nvPr>
            <p:ph type="body" sz="half" idx="1" hasCustomPrompt="1"/>
          </p:nvPr>
        </p:nvSpPr>
        <p:spPr>
          <a:xfrm>
            <a:off x="904875" y="3186378"/>
            <a:ext cx="7334250" cy="6192473"/>
          </a:xfrm>
          <a:prstGeom prst="rect">
            <a:avLst/>
          </a:prstGeom>
        </p:spPr>
        <p:txBody>
          <a:bodyPr/>
          <a:lstStyle/>
          <a:p>
            <a:r>
              <a:t>Texto de viñeta de la diapositiva</a:t>
            </a:r>
          </a:p>
          <a:p>
            <a:pPr lvl="1"/>
            <a:endParaRPr/>
          </a:p>
          <a:p>
            <a:pPr lvl="2"/>
            <a:endParaRPr/>
          </a:p>
          <a:p>
            <a:pPr lvl="3"/>
            <a:endParaRPr/>
          </a:p>
          <a:p>
            <a:pPr lvl="4"/>
            <a:endParaRPr/>
          </a:p>
        </p:txBody>
      </p:sp>
      <p:sp>
        <p:nvSpPr>
          <p:cNvPr id="62" name="Cuenco de pappardelle con mantequilla de perejil, avellanas tostadas y lascas de queso parmesano"/>
          <p:cNvSpPr>
            <a:spLocks noGrp="1"/>
          </p:cNvSpPr>
          <p:nvPr>
            <p:ph type="pic" idx="22"/>
          </p:nvPr>
        </p:nvSpPr>
        <p:spPr>
          <a:xfrm>
            <a:off x="9144000" y="-305449"/>
            <a:ext cx="8187656" cy="10916874"/>
          </a:xfrm>
          <a:prstGeom prst="rect">
            <a:avLst/>
          </a:prstGeom>
        </p:spPr>
        <p:txBody>
          <a:bodyPr lIns="91439" tIns="45719" rIns="91439" bIns="45719">
            <a:noAutofit/>
          </a:bodyPr>
          <a:lstStyle/>
          <a:p>
            <a:endParaRPr/>
          </a:p>
        </p:txBody>
      </p:sp>
      <p:sp>
        <p:nvSpPr>
          <p:cNvPr id="63" name="Título de la diapositiva"/>
          <p:cNvSpPr txBox="1">
            <a:spLocks noGrp="1"/>
          </p:cNvSpPr>
          <p:nvPr>
            <p:ph type="title" hasCustomPrompt="1"/>
          </p:nvPr>
        </p:nvSpPr>
        <p:spPr>
          <a:xfrm>
            <a:off x="904875" y="809625"/>
            <a:ext cx="7334250" cy="1076325"/>
          </a:xfrm>
          <a:prstGeom prst="rect">
            <a:avLst/>
          </a:prstGeom>
        </p:spPr>
        <p:txBody>
          <a:bodyPr/>
          <a:lstStyle/>
          <a:p>
            <a:r>
              <a:t>Título de la diapositiva</a:t>
            </a:r>
          </a:p>
        </p:txBody>
      </p:sp>
      <p:sp>
        <p:nvSpPr>
          <p:cNvPr id="6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38501"/>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Sección">
    <p:spTree>
      <p:nvGrpSpPr>
        <p:cNvPr id="1" name=""/>
        <p:cNvGrpSpPr/>
        <p:nvPr/>
      </p:nvGrpSpPr>
      <p:grpSpPr>
        <a:xfrm>
          <a:off x="0" y="0"/>
          <a:ext cx="0" cy="0"/>
          <a:chOff x="0" y="0"/>
          <a:chExt cx="0" cy="0"/>
        </a:xfrm>
      </p:grpSpPr>
      <p:sp>
        <p:nvSpPr>
          <p:cNvPr id="71" name="Título de sección"/>
          <p:cNvSpPr txBox="1">
            <a:spLocks noGrp="1"/>
          </p:cNvSpPr>
          <p:nvPr>
            <p:ph type="title" hasCustomPrompt="1"/>
          </p:nvPr>
        </p:nvSpPr>
        <p:spPr>
          <a:xfrm>
            <a:off x="904872" y="3400425"/>
            <a:ext cx="16478253" cy="3486150"/>
          </a:xfrm>
          <a:prstGeom prst="rect">
            <a:avLst/>
          </a:prstGeom>
        </p:spPr>
        <p:txBody>
          <a:bodyPr anchor="ctr"/>
          <a:lstStyle>
            <a:lvl1pPr>
              <a:defRPr sz="8700" b="0" spc="-174"/>
            </a:lvl1pPr>
          </a:lstStyle>
          <a:p>
            <a:r>
              <a:t>Título de sección</a:t>
            </a:r>
          </a:p>
        </p:txBody>
      </p:sp>
      <p:sp>
        <p:nvSpPr>
          <p:cNvPr id="72" name="Número de diapositiva"/>
          <p:cNvSpPr txBox="1">
            <a:spLocks noGrp="1"/>
          </p:cNvSpPr>
          <p:nvPr>
            <p:ph type="sldNum" sz="quarter" idx="2"/>
          </p:nvPr>
        </p:nvSpPr>
        <p:spPr>
          <a:xfrm>
            <a:off x="9001125" y="9784534"/>
            <a:ext cx="310983" cy="31034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08683491"/>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Solo título">
    <p:spTree>
      <p:nvGrpSpPr>
        <p:cNvPr id="1" name=""/>
        <p:cNvGrpSpPr/>
        <p:nvPr/>
      </p:nvGrpSpPr>
      <p:grpSpPr>
        <a:xfrm>
          <a:off x="0" y="0"/>
          <a:ext cx="0" cy="0"/>
          <a:chOff x="0" y="0"/>
          <a:chExt cx="0" cy="0"/>
        </a:xfrm>
      </p:grpSpPr>
      <p:sp>
        <p:nvSpPr>
          <p:cNvPr id="79" name="Título de la diapositiva"/>
          <p:cNvSpPr txBox="1">
            <a:spLocks noGrp="1"/>
          </p:cNvSpPr>
          <p:nvPr>
            <p:ph type="title" hasCustomPrompt="1"/>
          </p:nvPr>
        </p:nvSpPr>
        <p:spPr>
          <a:xfrm>
            <a:off x="904875" y="809625"/>
            <a:ext cx="16478250" cy="1076212"/>
          </a:xfrm>
          <a:prstGeom prst="rect">
            <a:avLst/>
          </a:prstGeom>
        </p:spPr>
        <p:txBody>
          <a:bodyPr/>
          <a:lstStyle/>
          <a:p>
            <a:r>
              <a:t>Título de la diapositiva</a:t>
            </a:r>
          </a:p>
        </p:txBody>
      </p:sp>
      <p:sp>
        <p:nvSpPr>
          <p:cNvPr id="80" name="Subtítulo de la diapositiva"/>
          <p:cNvSpPr txBox="1">
            <a:spLocks noGrp="1"/>
          </p:cNvSpPr>
          <p:nvPr>
            <p:ph type="body" sz="quarter" idx="21" hasCustomPrompt="1"/>
          </p:nvPr>
        </p:nvSpPr>
        <p:spPr>
          <a:xfrm>
            <a:off x="904875" y="1779722"/>
            <a:ext cx="16478250" cy="701085"/>
          </a:xfrm>
          <a:prstGeom prst="rect">
            <a:avLst/>
          </a:prstGeom>
        </p:spPr>
        <p:txBody>
          <a:bodyPr lIns="45719" tIns="45719" rIns="45719" bIns="45719"/>
          <a:lstStyle>
            <a:lvl1pPr marL="0" indent="0" defTabSz="619125">
              <a:lnSpc>
                <a:spcPct val="100000"/>
              </a:lnSpc>
              <a:spcBef>
                <a:spcPts val="0"/>
              </a:spcBef>
              <a:buSzTx/>
              <a:buNone/>
              <a:defRPr sz="4125" b="1"/>
            </a:lvl1pPr>
          </a:lstStyle>
          <a:p>
            <a:r>
              <a:t>Subtítulo de la diapositiva</a:t>
            </a:r>
          </a:p>
        </p:txBody>
      </p:sp>
      <p:sp>
        <p:nvSpPr>
          <p:cNvPr id="8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63722419"/>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ítulo de agenda"/>
          <p:cNvSpPr txBox="1">
            <a:spLocks noGrp="1"/>
          </p:cNvSpPr>
          <p:nvPr>
            <p:ph type="title" hasCustomPrompt="1"/>
          </p:nvPr>
        </p:nvSpPr>
        <p:spPr>
          <a:xfrm>
            <a:off x="904875" y="809625"/>
            <a:ext cx="16478250" cy="1076325"/>
          </a:xfrm>
          <a:prstGeom prst="rect">
            <a:avLst/>
          </a:prstGeom>
        </p:spPr>
        <p:txBody>
          <a:bodyPr/>
          <a:lstStyle/>
          <a:p>
            <a:r>
              <a:t>Título de agenda</a:t>
            </a:r>
          </a:p>
        </p:txBody>
      </p:sp>
      <p:sp>
        <p:nvSpPr>
          <p:cNvPr id="89" name="Subtítulo de agenda"/>
          <p:cNvSpPr txBox="1">
            <a:spLocks noGrp="1"/>
          </p:cNvSpPr>
          <p:nvPr>
            <p:ph type="body" sz="quarter" idx="21" hasCustomPrompt="1"/>
          </p:nvPr>
        </p:nvSpPr>
        <p:spPr>
          <a:xfrm>
            <a:off x="904875" y="1779722"/>
            <a:ext cx="16478250" cy="701085"/>
          </a:xfrm>
          <a:prstGeom prst="rect">
            <a:avLst/>
          </a:prstGeom>
        </p:spPr>
        <p:txBody>
          <a:bodyPr lIns="45719" tIns="45719" rIns="45719" bIns="45719"/>
          <a:lstStyle>
            <a:lvl1pPr marL="0" indent="0" defTabSz="619125">
              <a:lnSpc>
                <a:spcPct val="100000"/>
              </a:lnSpc>
              <a:spcBef>
                <a:spcPts val="0"/>
              </a:spcBef>
              <a:buSzTx/>
              <a:buNone/>
              <a:defRPr sz="4125" b="1"/>
            </a:lvl1pPr>
          </a:lstStyle>
          <a:p>
            <a:r>
              <a:t>Subtítulo de agenda</a:t>
            </a:r>
          </a:p>
        </p:txBody>
      </p:sp>
      <p:sp>
        <p:nvSpPr>
          <p:cNvPr id="90" name="Nivel de texto 1…"/>
          <p:cNvSpPr txBox="1">
            <a:spLocks noGrp="1"/>
          </p:cNvSpPr>
          <p:nvPr>
            <p:ph type="body" idx="1" hasCustomPrompt="1"/>
          </p:nvPr>
        </p:nvSpPr>
        <p:spPr>
          <a:prstGeom prst="rect">
            <a:avLst/>
          </a:prstGeom>
        </p:spPr>
        <p:txBody>
          <a:bodyPr/>
          <a:lstStyle>
            <a:lvl1pPr marL="0" indent="0" defTabSz="619125">
              <a:lnSpc>
                <a:spcPct val="100000"/>
              </a:lnSpc>
              <a:spcBef>
                <a:spcPts val="1350"/>
              </a:spcBef>
              <a:buSzTx/>
              <a:buNone/>
              <a:defRPr sz="4125" spc="-41"/>
            </a:lvl1pPr>
            <a:lvl2pPr marL="0" indent="342900" defTabSz="619125">
              <a:lnSpc>
                <a:spcPct val="100000"/>
              </a:lnSpc>
              <a:spcBef>
                <a:spcPts val="1350"/>
              </a:spcBef>
              <a:buSzTx/>
              <a:buNone/>
              <a:defRPr sz="4125" spc="-41"/>
            </a:lvl2pPr>
            <a:lvl3pPr marL="0" indent="685800" defTabSz="619125">
              <a:lnSpc>
                <a:spcPct val="100000"/>
              </a:lnSpc>
              <a:spcBef>
                <a:spcPts val="1350"/>
              </a:spcBef>
              <a:buSzTx/>
              <a:buNone/>
              <a:defRPr sz="4125" spc="-41"/>
            </a:lvl3pPr>
            <a:lvl4pPr marL="0" indent="1028700" defTabSz="619125">
              <a:lnSpc>
                <a:spcPct val="100000"/>
              </a:lnSpc>
              <a:spcBef>
                <a:spcPts val="1350"/>
              </a:spcBef>
              <a:buSzTx/>
              <a:buNone/>
              <a:defRPr sz="4125" spc="-41"/>
            </a:lvl4pPr>
            <a:lvl5pPr marL="0" indent="1371600" defTabSz="619125">
              <a:lnSpc>
                <a:spcPct val="100000"/>
              </a:lnSpc>
              <a:spcBef>
                <a:spcPts val="1350"/>
              </a:spcBef>
              <a:buSzTx/>
              <a:buNone/>
              <a:defRPr sz="4125" spc="-41"/>
            </a:lvl5pPr>
          </a:lstStyle>
          <a:p>
            <a:r>
              <a:t>Temas relacionados con la agenda</a:t>
            </a:r>
          </a:p>
          <a:p>
            <a:pPr lvl="1"/>
            <a:endParaRPr/>
          </a:p>
          <a:p>
            <a:pPr lvl="2"/>
            <a:endParaRPr/>
          </a:p>
          <a:p>
            <a:pPr lvl="3"/>
            <a:endParaRPr/>
          </a:p>
          <a:p>
            <a:pPr lvl="4"/>
            <a:endParaRPr/>
          </a:p>
        </p:txBody>
      </p:sp>
      <p:sp>
        <p:nvSpPr>
          <p:cNvPr id="9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83961190"/>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Declaración">
    <p:spTree>
      <p:nvGrpSpPr>
        <p:cNvPr id="1" name=""/>
        <p:cNvGrpSpPr/>
        <p:nvPr/>
      </p:nvGrpSpPr>
      <p:grpSpPr>
        <a:xfrm>
          <a:off x="0" y="0"/>
          <a:ext cx="0" cy="0"/>
          <a:chOff x="0" y="0"/>
          <a:chExt cx="0" cy="0"/>
        </a:xfrm>
      </p:grpSpPr>
      <p:sp>
        <p:nvSpPr>
          <p:cNvPr id="98" name="Nivel de texto 1…"/>
          <p:cNvSpPr txBox="1">
            <a:spLocks noGrp="1"/>
          </p:cNvSpPr>
          <p:nvPr>
            <p:ph type="body" sz="half" idx="1" hasCustomPrompt="1"/>
          </p:nvPr>
        </p:nvSpPr>
        <p:spPr>
          <a:xfrm>
            <a:off x="904875" y="3690632"/>
            <a:ext cx="16478250" cy="2905736"/>
          </a:xfrm>
          <a:prstGeom prst="rect">
            <a:avLst/>
          </a:prstGeom>
        </p:spPr>
        <p:txBody>
          <a:bodyPr anchor="ctr"/>
          <a:lstStyle>
            <a:lvl1pPr marL="0" indent="0" algn="ctr">
              <a:lnSpc>
                <a:spcPct val="80000"/>
              </a:lnSpc>
              <a:spcBef>
                <a:spcPts val="0"/>
              </a:spcBef>
              <a:buSzTx/>
              <a:buNone/>
              <a:defRPr sz="8700" spc="-174">
                <a:latin typeface="Helvetica Neue Medium"/>
                <a:ea typeface="Helvetica Neue Medium"/>
                <a:cs typeface="Helvetica Neue Medium"/>
                <a:sym typeface="Helvetica Neue Medium"/>
              </a:defRPr>
            </a:lvl1pPr>
            <a:lvl2pPr marL="0" indent="342900" algn="ctr">
              <a:lnSpc>
                <a:spcPct val="80000"/>
              </a:lnSpc>
              <a:spcBef>
                <a:spcPts val="0"/>
              </a:spcBef>
              <a:buSzTx/>
              <a:buNone/>
              <a:defRPr sz="8700" spc="-174">
                <a:latin typeface="Helvetica Neue Medium"/>
                <a:ea typeface="Helvetica Neue Medium"/>
                <a:cs typeface="Helvetica Neue Medium"/>
                <a:sym typeface="Helvetica Neue Medium"/>
              </a:defRPr>
            </a:lvl2pPr>
            <a:lvl3pPr marL="0" indent="685800" algn="ctr">
              <a:lnSpc>
                <a:spcPct val="80000"/>
              </a:lnSpc>
              <a:spcBef>
                <a:spcPts val="0"/>
              </a:spcBef>
              <a:buSzTx/>
              <a:buNone/>
              <a:defRPr sz="8700" spc="-174">
                <a:latin typeface="Helvetica Neue Medium"/>
                <a:ea typeface="Helvetica Neue Medium"/>
                <a:cs typeface="Helvetica Neue Medium"/>
                <a:sym typeface="Helvetica Neue Medium"/>
              </a:defRPr>
            </a:lvl3pPr>
            <a:lvl4pPr marL="0" indent="1028700" algn="ctr">
              <a:lnSpc>
                <a:spcPct val="80000"/>
              </a:lnSpc>
              <a:spcBef>
                <a:spcPts val="0"/>
              </a:spcBef>
              <a:buSzTx/>
              <a:buNone/>
              <a:defRPr sz="8700" spc="-174">
                <a:latin typeface="Helvetica Neue Medium"/>
                <a:ea typeface="Helvetica Neue Medium"/>
                <a:cs typeface="Helvetica Neue Medium"/>
                <a:sym typeface="Helvetica Neue Medium"/>
              </a:defRPr>
            </a:lvl4pPr>
            <a:lvl5pPr marL="0" indent="1371600" algn="ctr">
              <a:lnSpc>
                <a:spcPct val="80000"/>
              </a:lnSpc>
              <a:spcBef>
                <a:spcPts val="0"/>
              </a:spcBef>
              <a:buSzTx/>
              <a:buNone/>
              <a:defRPr sz="8700" spc="-174">
                <a:latin typeface="Helvetica Neue Medium"/>
                <a:ea typeface="Helvetica Neue Medium"/>
                <a:cs typeface="Helvetica Neue Medium"/>
                <a:sym typeface="Helvetica Neue Medium"/>
              </a:defRPr>
            </a:lvl5pPr>
          </a:lstStyle>
          <a:p>
            <a:r>
              <a:t>Declaración</a:t>
            </a:r>
          </a:p>
          <a:p>
            <a:pPr lvl="1"/>
            <a:endParaRPr/>
          </a:p>
          <a:p>
            <a:pPr lvl="2"/>
            <a:endParaRPr/>
          </a:p>
          <a:p>
            <a:pPr lvl="3"/>
            <a:endParaRPr/>
          </a:p>
          <a:p>
            <a:pPr lvl="4"/>
            <a:endParaRPr/>
          </a:p>
        </p:txBody>
      </p:sp>
      <p:sp>
        <p:nvSpPr>
          <p:cNvPr id="9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355770"/>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Dato importante">
    <p:spTree>
      <p:nvGrpSpPr>
        <p:cNvPr id="1" name=""/>
        <p:cNvGrpSpPr/>
        <p:nvPr/>
      </p:nvGrpSpPr>
      <p:grpSpPr>
        <a:xfrm>
          <a:off x="0" y="0"/>
          <a:ext cx="0" cy="0"/>
          <a:chOff x="0" y="0"/>
          <a:chExt cx="0" cy="0"/>
        </a:xfrm>
      </p:grpSpPr>
      <p:sp>
        <p:nvSpPr>
          <p:cNvPr id="106" name="Nivel de texto 1…"/>
          <p:cNvSpPr txBox="1">
            <a:spLocks noGrp="1"/>
          </p:cNvSpPr>
          <p:nvPr>
            <p:ph type="body" idx="1" hasCustomPrompt="1"/>
          </p:nvPr>
        </p:nvSpPr>
        <p:spPr>
          <a:xfrm>
            <a:off x="904875" y="806945"/>
            <a:ext cx="16478250" cy="5431188"/>
          </a:xfrm>
          <a:prstGeom prst="rect">
            <a:avLst/>
          </a:prstGeom>
        </p:spPr>
        <p:txBody>
          <a:bodyPr anchor="b"/>
          <a:lstStyle>
            <a:lvl1pPr marL="0" indent="0" algn="ctr">
              <a:lnSpc>
                <a:spcPct val="80000"/>
              </a:lnSpc>
              <a:spcBef>
                <a:spcPts val="0"/>
              </a:spcBef>
              <a:buSzTx/>
              <a:buNone/>
              <a:defRPr sz="18750" b="1" spc="-188">
                <a:latin typeface="Helvetica Neue"/>
                <a:ea typeface="Helvetica Neue"/>
                <a:cs typeface="Helvetica Neue"/>
                <a:sym typeface="Helvetica Neue"/>
              </a:defRPr>
            </a:lvl1pPr>
            <a:lvl2pPr marL="0" indent="342900" algn="ctr">
              <a:lnSpc>
                <a:spcPct val="80000"/>
              </a:lnSpc>
              <a:spcBef>
                <a:spcPts val="0"/>
              </a:spcBef>
              <a:buSzTx/>
              <a:buNone/>
              <a:defRPr sz="18750" b="1" spc="-188">
                <a:latin typeface="Helvetica Neue"/>
                <a:ea typeface="Helvetica Neue"/>
                <a:cs typeface="Helvetica Neue"/>
                <a:sym typeface="Helvetica Neue"/>
              </a:defRPr>
            </a:lvl2pPr>
            <a:lvl3pPr marL="0" indent="685800" algn="ctr">
              <a:lnSpc>
                <a:spcPct val="80000"/>
              </a:lnSpc>
              <a:spcBef>
                <a:spcPts val="0"/>
              </a:spcBef>
              <a:buSzTx/>
              <a:buNone/>
              <a:defRPr sz="18750" b="1" spc="-188">
                <a:latin typeface="Helvetica Neue"/>
                <a:ea typeface="Helvetica Neue"/>
                <a:cs typeface="Helvetica Neue"/>
                <a:sym typeface="Helvetica Neue"/>
              </a:defRPr>
            </a:lvl3pPr>
            <a:lvl4pPr marL="0" indent="1028700" algn="ctr">
              <a:lnSpc>
                <a:spcPct val="80000"/>
              </a:lnSpc>
              <a:spcBef>
                <a:spcPts val="0"/>
              </a:spcBef>
              <a:buSzTx/>
              <a:buNone/>
              <a:defRPr sz="18750" b="1" spc="-188">
                <a:latin typeface="Helvetica Neue"/>
                <a:ea typeface="Helvetica Neue"/>
                <a:cs typeface="Helvetica Neue"/>
                <a:sym typeface="Helvetica Neue"/>
              </a:defRPr>
            </a:lvl4pPr>
            <a:lvl5pPr marL="0" indent="1371600" algn="ctr">
              <a:lnSpc>
                <a:spcPct val="80000"/>
              </a:lnSpc>
              <a:spcBef>
                <a:spcPts val="0"/>
              </a:spcBef>
              <a:buSzTx/>
              <a:buNone/>
              <a:defRPr sz="18750" b="1" spc="-188">
                <a:latin typeface="Helvetica Neue"/>
                <a:ea typeface="Helvetica Neue"/>
                <a:cs typeface="Helvetica Neue"/>
                <a:sym typeface="Helvetica Neue"/>
              </a:defRPr>
            </a:lvl5pPr>
          </a:lstStyle>
          <a:p>
            <a:r>
              <a:t>100 %</a:t>
            </a:r>
          </a:p>
          <a:p>
            <a:pPr lvl="1"/>
            <a:endParaRPr/>
          </a:p>
          <a:p>
            <a:pPr lvl="2"/>
            <a:endParaRPr/>
          </a:p>
          <a:p>
            <a:pPr lvl="3"/>
            <a:endParaRPr/>
          </a:p>
          <a:p>
            <a:pPr lvl="4"/>
            <a:endParaRPr/>
          </a:p>
        </p:txBody>
      </p:sp>
      <p:sp>
        <p:nvSpPr>
          <p:cNvPr id="107" name="Información fáctica"/>
          <p:cNvSpPr txBox="1">
            <a:spLocks noGrp="1"/>
          </p:cNvSpPr>
          <p:nvPr>
            <p:ph type="body" sz="quarter" idx="21" hasCustomPrompt="1"/>
          </p:nvPr>
        </p:nvSpPr>
        <p:spPr>
          <a:xfrm>
            <a:off x="904875" y="6196635"/>
            <a:ext cx="16478250" cy="701085"/>
          </a:xfrm>
          <a:prstGeom prst="rect">
            <a:avLst/>
          </a:prstGeom>
        </p:spPr>
        <p:txBody>
          <a:bodyPr lIns="45719" tIns="45719" rIns="45719" bIns="45719"/>
          <a:lstStyle>
            <a:lvl1pPr marL="0" indent="0" algn="ctr" defTabSz="619125">
              <a:lnSpc>
                <a:spcPct val="100000"/>
              </a:lnSpc>
              <a:spcBef>
                <a:spcPts val="0"/>
              </a:spcBef>
              <a:buSzTx/>
              <a:buNone/>
              <a:defRPr sz="4125" b="1">
                <a:latin typeface="Helvetica Neue"/>
                <a:ea typeface="Helvetica Neue"/>
                <a:cs typeface="Helvetica Neue"/>
                <a:sym typeface="Helvetica Neue"/>
              </a:defRPr>
            </a:lvl1pPr>
          </a:lstStyle>
          <a:p>
            <a:r>
              <a:t>Información fáctica</a:t>
            </a:r>
          </a:p>
        </p:txBody>
      </p:sp>
      <p:sp>
        <p:nvSpPr>
          <p:cNvPr id="108"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31227528"/>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115" name="Atribución"/>
          <p:cNvSpPr txBox="1">
            <a:spLocks noGrp="1"/>
          </p:cNvSpPr>
          <p:nvPr>
            <p:ph type="body" sz="quarter" idx="21" hasCustomPrompt="1"/>
          </p:nvPr>
        </p:nvSpPr>
        <p:spPr>
          <a:xfrm>
            <a:off x="1822519" y="8006590"/>
            <a:ext cx="15150039" cy="477734"/>
          </a:xfrm>
          <a:prstGeom prst="rect">
            <a:avLst/>
          </a:prstGeom>
        </p:spPr>
        <p:txBody>
          <a:bodyPr lIns="45719" tIns="45719" rIns="45719" bIns="45719"/>
          <a:lstStyle>
            <a:lvl1pPr marL="0" indent="0" defTabSz="619125">
              <a:lnSpc>
                <a:spcPct val="100000"/>
              </a:lnSpc>
              <a:spcBef>
                <a:spcPts val="0"/>
              </a:spcBef>
              <a:buSzTx/>
              <a:buNone/>
              <a:defRPr sz="2700" b="1"/>
            </a:lvl1pPr>
          </a:lstStyle>
          <a:p>
            <a:r>
              <a:t>Atribución</a:t>
            </a:r>
          </a:p>
        </p:txBody>
      </p:sp>
      <p:sp>
        <p:nvSpPr>
          <p:cNvPr id="116" name="Nivel de texto 1…"/>
          <p:cNvSpPr txBox="1">
            <a:spLocks noGrp="1"/>
          </p:cNvSpPr>
          <p:nvPr>
            <p:ph type="body" sz="half" idx="1" hasCustomPrompt="1"/>
          </p:nvPr>
        </p:nvSpPr>
        <p:spPr>
          <a:xfrm>
            <a:off x="1315442" y="3704895"/>
            <a:ext cx="15657116" cy="2877210"/>
          </a:xfrm>
          <a:prstGeom prst="rect">
            <a:avLst/>
          </a:prstGeom>
        </p:spPr>
        <p:txBody>
          <a:bodyPr/>
          <a:lstStyle>
            <a:lvl1pPr marL="479192" indent="-352425">
              <a:spcBef>
                <a:spcPts val="0"/>
              </a:spcBef>
              <a:buSzTx/>
              <a:buNone/>
              <a:defRPr sz="6375" spc="-127"/>
            </a:lvl1pPr>
            <a:lvl2pPr marL="479192" indent="-9525">
              <a:spcBef>
                <a:spcPts val="0"/>
              </a:spcBef>
              <a:buSzTx/>
              <a:buNone/>
              <a:defRPr sz="6375" spc="-127"/>
            </a:lvl2pPr>
            <a:lvl3pPr marL="479192" indent="333375">
              <a:spcBef>
                <a:spcPts val="0"/>
              </a:spcBef>
              <a:buSzTx/>
              <a:buNone/>
              <a:defRPr sz="6375" spc="-127"/>
            </a:lvl3pPr>
            <a:lvl4pPr marL="479192" indent="676275">
              <a:spcBef>
                <a:spcPts val="0"/>
              </a:spcBef>
              <a:buSzTx/>
              <a:buNone/>
              <a:defRPr sz="6375" spc="-127"/>
            </a:lvl4pPr>
            <a:lvl5pPr marL="479192" indent="1019175">
              <a:spcBef>
                <a:spcPts val="0"/>
              </a:spcBef>
              <a:buSzTx/>
              <a:buNone/>
              <a:defRPr sz="6375" spc="-127"/>
            </a:lvl5pPr>
          </a:lstStyle>
          <a:p>
            <a:r>
              <a:t>“Cita destacable”</a:t>
            </a:r>
          </a:p>
          <a:p>
            <a:pPr lvl="1"/>
            <a:endParaRPr/>
          </a:p>
          <a:p>
            <a:pPr lvl="2"/>
            <a:endParaRPr/>
          </a:p>
          <a:p>
            <a:pPr lvl="3"/>
            <a:endParaRPr/>
          </a:p>
          <a:p>
            <a:pPr lvl="4"/>
            <a:endParaRPr/>
          </a:p>
        </p:txBody>
      </p:sp>
      <p:sp>
        <p:nvSpPr>
          <p:cNvPr id="11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54630665"/>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3 fotos">
    <p:spTree>
      <p:nvGrpSpPr>
        <p:cNvPr id="1" name=""/>
        <p:cNvGrpSpPr/>
        <p:nvPr/>
      </p:nvGrpSpPr>
      <p:grpSpPr>
        <a:xfrm>
          <a:off x="0" y="0"/>
          <a:ext cx="0" cy="0"/>
          <a:chOff x="0" y="0"/>
          <a:chExt cx="0" cy="0"/>
        </a:xfrm>
      </p:grpSpPr>
      <p:sp>
        <p:nvSpPr>
          <p:cNvPr id="124" name="Cuenco de ensalada con arroz frito, huevos duros y palillos"/>
          <p:cNvSpPr>
            <a:spLocks noGrp="1"/>
          </p:cNvSpPr>
          <p:nvPr>
            <p:ph type="pic" sz="quarter" idx="21"/>
          </p:nvPr>
        </p:nvSpPr>
        <p:spPr>
          <a:xfrm>
            <a:off x="11820526" y="762000"/>
            <a:ext cx="5579324" cy="4462259"/>
          </a:xfrm>
          <a:prstGeom prst="rect">
            <a:avLst/>
          </a:prstGeom>
        </p:spPr>
        <p:txBody>
          <a:bodyPr lIns="91439" tIns="45719" rIns="91439" bIns="45719">
            <a:noAutofit/>
          </a:bodyPr>
          <a:lstStyle/>
          <a:p>
            <a:endParaRPr/>
          </a:p>
        </p:txBody>
      </p:sp>
      <p:sp>
        <p:nvSpPr>
          <p:cNvPr id="125" name="Cuenco con pasteles de salmón, ensalada y hummus"/>
          <p:cNvSpPr>
            <a:spLocks noGrp="1"/>
          </p:cNvSpPr>
          <p:nvPr>
            <p:ph type="pic" sz="half" idx="22"/>
          </p:nvPr>
        </p:nvSpPr>
        <p:spPr>
          <a:xfrm>
            <a:off x="10125075" y="2983707"/>
            <a:ext cx="7829550" cy="9112636"/>
          </a:xfrm>
          <a:prstGeom prst="rect">
            <a:avLst/>
          </a:prstGeom>
        </p:spPr>
        <p:txBody>
          <a:bodyPr lIns="91439" tIns="45719" rIns="91439" bIns="45719">
            <a:noAutofit/>
          </a:bodyPr>
          <a:lstStyle/>
          <a:p>
            <a:endParaRPr/>
          </a:p>
        </p:txBody>
      </p:sp>
      <p:sp>
        <p:nvSpPr>
          <p:cNvPr id="126" name="Cuenco de pappardelle con mantequilla de perejil, avellanas tostadas y lascas de queso parmesano"/>
          <p:cNvSpPr>
            <a:spLocks noGrp="1"/>
          </p:cNvSpPr>
          <p:nvPr>
            <p:ph type="pic" idx="23"/>
          </p:nvPr>
        </p:nvSpPr>
        <p:spPr>
          <a:xfrm>
            <a:off x="-104775" y="371475"/>
            <a:ext cx="12458700" cy="9344025"/>
          </a:xfrm>
          <a:prstGeom prst="rect">
            <a:avLst/>
          </a:prstGeom>
        </p:spPr>
        <p:txBody>
          <a:bodyPr lIns="91439" tIns="45719" rIns="91439" bIns="45719">
            <a:noAutofit/>
          </a:bodyPr>
          <a:lstStyle/>
          <a:p>
            <a:endParaRPr/>
          </a:p>
        </p:txBody>
      </p:sp>
      <p:sp>
        <p:nvSpPr>
          <p:cNvPr id="12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63192622"/>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34" name="cuenco de ensalada con arroz frito, huevos duros y palillos"/>
          <p:cNvSpPr>
            <a:spLocks noGrp="1"/>
          </p:cNvSpPr>
          <p:nvPr>
            <p:ph type="pic" idx="21"/>
          </p:nvPr>
        </p:nvSpPr>
        <p:spPr>
          <a:xfrm>
            <a:off x="-1000125" y="-4143375"/>
            <a:ext cx="20288250" cy="16230600"/>
          </a:xfrm>
          <a:prstGeom prst="rect">
            <a:avLst/>
          </a:prstGeom>
        </p:spPr>
        <p:txBody>
          <a:bodyPr lIns="91439" tIns="45719" rIns="91439" bIns="45719">
            <a:noAutofit/>
          </a:bodyPr>
          <a:lstStyle/>
          <a:p>
            <a:endParaRPr/>
          </a:p>
        </p:txBody>
      </p:sp>
      <p:sp>
        <p:nvSpPr>
          <p:cNvPr id="135"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1449630270"/>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142"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9807530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7.jp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6" Type="http://schemas.openxmlformats.org/officeDocument/2006/relationships/theme" Target="../theme/theme6.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F5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784"/>
            <a:ext cx="15773400" cy="198869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257300" y="2738916"/>
            <a:ext cx="15773400" cy="652814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3642340" y="9684782"/>
            <a:ext cx="4114800" cy="547784"/>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charset="0"/>
                <a:ea typeface="Poppins" panose="00000500000000000000" charset="0"/>
                <a:cs typeface="Poppins" panose="00000500000000000000" charset="0"/>
              </a:defRPr>
            </a:lvl1pPr>
          </a:lstStyle>
          <a:p>
            <a:fld id="{9B618960-8005-486C-9A75-10CB2AAC16F9}" type="slidenum">
              <a:rPr lang="en-US" smtClean="0"/>
              <a:t>‹#›</a:t>
            </a:fld>
            <a:endParaRPr lang="en-US"/>
          </a:p>
        </p:txBody>
      </p:sp>
    </p:spTree>
    <p:extLst>
      <p:ext uri="{BB962C8B-B14F-4D97-AF65-F5344CB8AC3E}">
        <p14:creationId xmlns:p14="http://schemas.microsoft.com/office/powerpoint/2010/main" val="6616011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hf hdr="0" ftr="0" dt="0"/>
  <p:txStyles>
    <p:titleStyle>
      <a:lvl1pPr algn="l" defTabSz="1371600" rtl="0" eaLnBrk="1" latinLnBrk="0" hangingPunct="1">
        <a:lnSpc>
          <a:spcPct val="90000"/>
        </a:lnSpc>
        <a:spcBef>
          <a:spcPct val="0"/>
        </a:spcBef>
        <a:buNone/>
        <a:defRPr sz="6600" b="1" kern="1200">
          <a:solidFill>
            <a:schemeClr val="tx1"/>
          </a:solidFill>
          <a:latin typeface="Poppins" panose="00000500000000000000" charset="0"/>
          <a:ea typeface="Poppins" panose="00000500000000000000" charset="0"/>
          <a:cs typeface="Poppins" panose="00000500000000000000"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Poppins" panose="00000500000000000000" charset="0"/>
          <a:ea typeface="Poppins" panose="00000500000000000000" charset="0"/>
          <a:cs typeface="Poppins" panose="00000500000000000000"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Poppins" panose="00000500000000000000" charset="0"/>
          <a:ea typeface="Poppins" panose="00000500000000000000" charset="0"/>
          <a:cs typeface="Poppins" panose="00000500000000000000"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Poppins" panose="00000500000000000000" charset="0"/>
          <a:ea typeface="Poppins" panose="00000500000000000000" charset="0"/>
          <a:cs typeface="Poppins" panose="00000500000000000000"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Poppins" panose="00000500000000000000" charset="0"/>
          <a:ea typeface="Poppins" panose="00000500000000000000" charset="0"/>
          <a:cs typeface="Poppins" panose="00000500000000000000"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Poppins" panose="00000500000000000000" charset="0"/>
          <a:ea typeface="Poppins" panose="00000500000000000000" charset="0"/>
          <a:cs typeface="Poppins" panose="00000500000000000000" charset="0"/>
        </a:defRPr>
      </a:lvl5pPr>
      <a:lvl6pPr marL="377317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897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477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3057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6070" algn="l" defTabSz="1371600" rtl="0" eaLnBrk="1" latinLnBrk="0" hangingPunct="1">
        <a:defRPr sz="2700" kern="1200">
          <a:solidFill>
            <a:schemeClr val="tx1"/>
          </a:solidFill>
          <a:latin typeface="+mn-lt"/>
          <a:ea typeface="+mn-ea"/>
          <a:cs typeface="+mn-cs"/>
        </a:defRPr>
      </a:lvl7pPr>
      <a:lvl8pPr marL="4801870" algn="l" defTabSz="1371600" rtl="0" eaLnBrk="1" latinLnBrk="0" hangingPunct="1">
        <a:defRPr sz="2700" kern="1200">
          <a:solidFill>
            <a:schemeClr val="tx1"/>
          </a:solidFill>
          <a:latin typeface="+mn-lt"/>
          <a:ea typeface="+mn-ea"/>
          <a:cs typeface="+mn-cs"/>
        </a:defRPr>
      </a:lvl8pPr>
      <a:lvl9pPr marL="548767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585250"/>
            <a:ext cx="17041200" cy="114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1pPr>
            <a:lvl2pPr lvl="1">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2pPr>
            <a:lvl3pPr lvl="2">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3pPr>
            <a:lvl4pPr lvl="3">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4pPr>
            <a:lvl5pPr lvl="4">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5pPr>
            <a:lvl6pPr lvl="5">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6pPr>
            <a:lvl7pPr lvl="6">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7pPr>
            <a:lvl8pPr lvl="7">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8pPr>
            <a:lvl9pPr lvl="8">
              <a:spcBef>
                <a:spcPts val="0"/>
              </a:spcBef>
              <a:spcAft>
                <a:spcPts val="0"/>
              </a:spcAft>
              <a:buClr>
                <a:schemeClr val="dk1"/>
              </a:buClr>
              <a:buSzPts val="2800"/>
              <a:buFont typeface="Figtree"/>
              <a:buNone/>
              <a:defRPr sz="28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Figtree"/>
              <a:buChar char="●"/>
              <a:defRPr sz="1800">
                <a:solidFill>
                  <a:schemeClr val="dk2"/>
                </a:solidFill>
                <a:latin typeface="Figtree"/>
                <a:ea typeface="Figtree"/>
                <a:cs typeface="Figtree"/>
                <a:sym typeface="Figtree"/>
              </a:defRPr>
            </a:lvl1pPr>
            <a:lvl2pPr marL="914400" lvl="1"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2pPr>
            <a:lvl3pPr marL="1371600" lvl="2"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3pPr>
            <a:lvl4pPr marL="1828800" lvl="3"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4pPr>
            <a:lvl5pPr marL="2286000" lvl="4"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5pPr>
            <a:lvl6pPr marL="2743200" lvl="5"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6pPr>
            <a:lvl7pPr marL="3200400" lvl="6"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7pPr>
            <a:lvl8pPr marL="3657600" lvl="7"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8pPr>
            <a:lvl9pPr marL="4114800" lvl="8" indent="-317500">
              <a:lnSpc>
                <a:spcPct val="115000"/>
              </a:lnSpc>
              <a:spcBef>
                <a:spcPts val="0"/>
              </a:spcBef>
              <a:spcAft>
                <a:spcPts val="0"/>
              </a:spcAft>
              <a:buClr>
                <a:schemeClr val="dk2"/>
              </a:buClr>
              <a:buSzPts val="1400"/>
              <a:buFont typeface="Figtree"/>
              <a:buChar char="■"/>
              <a:defRPr>
                <a:solidFill>
                  <a:schemeClr val="dk2"/>
                </a:solidFill>
                <a:latin typeface="Figtree"/>
                <a:ea typeface="Figtree"/>
                <a:cs typeface="Figtree"/>
                <a:sym typeface="Figtree"/>
              </a:defRPr>
            </a:lvl9pPr>
          </a:lstStyle>
          <a:p>
            <a:endParaRPr/>
          </a:p>
        </p:txBody>
      </p:sp>
      <p:sp>
        <p:nvSpPr>
          <p:cNvPr id="8" name="Google Shape;8;p1"/>
          <p:cNvSpPr txBox="1">
            <a:spLocks noGrp="1"/>
          </p:cNvSpPr>
          <p:nvPr>
            <p:ph type="sldNum" idx="12"/>
          </p:nvPr>
        </p:nvSpPr>
        <p:spPr>
          <a:xfrm>
            <a:off x="16929320" y="9547414"/>
            <a:ext cx="1097400" cy="787200"/>
          </a:xfrm>
          <a:prstGeom prst="rect">
            <a:avLst/>
          </a:prstGeom>
          <a:noFill/>
          <a:ln>
            <a:noFill/>
          </a:ln>
        </p:spPr>
        <p:txBody>
          <a:bodyPr spcFirstLastPara="1" wrap="square" lIns="91425" tIns="91425" rIns="91425" bIns="91425" anchor="ctr" anchorCtr="0">
            <a:normAutofit/>
          </a:bodyPr>
          <a:lstStyle>
            <a:lvl1pPr lvl="0" algn="r">
              <a:buNone/>
              <a:defRPr sz="1600">
                <a:solidFill>
                  <a:schemeClr val="dk2"/>
                </a:solidFill>
                <a:latin typeface="Figtree Light"/>
                <a:ea typeface="Figtree Light"/>
                <a:cs typeface="Figtree Light"/>
                <a:sym typeface="Figtree Light"/>
              </a:defRPr>
            </a:lvl1pPr>
            <a:lvl2pPr lvl="1" algn="r">
              <a:buNone/>
              <a:defRPr sz="1600">
                <a:solidFill>
                  <a:schemeClr val="dk2"/>
                </a:solidFill>
                <a:latin typeface="Figtree Light"/>
                <a:ea typeface="Figtree Light"/>
                <a:cs typeface="Figtree Light"/>
                <a:sym typeface="Figtree Light"/>
              </a:defRPr>
            </a:lvl2pPr>
            <a:lvl3pPr lvl="2" algn="r">
              <a:buNone/>
              <a:defRPr sz="1600">
                <a:solidFill>
                  <a:schemeClr val="dk2"/>
                </a:solidFill>
                <a:latin typeface="Figtree Light"/>
                <a:ea typeface="Figtree Light"/>
                <a:cs typeface="Figtree Light"/>
                <a:sym typeface="Figtree Light"/>
              </a:defRPr>
            </a:lvl3pPr>
            <a:lvl4pPr lvl="3" algn="r">
              <a:buNone/>
              <a:defRPr sz="1600">
                <a:solidFill>
                  <a:schemeClr val="dk2"/>
                </a:solidFill>
                <a:latin typeface="Figtree Light"/>
                <a:ea typeface="Figtree Light"/>
                <a:cs typeface="Figtree Light"/>
                <a:sym typeface="Figtree Light"/>
              </a:defRPr>
            </a:lvl4pPr>
            <a:lvl5pPr lvl="4" algn="r">
              <a:buNone/>
              <a:defRPr sz="1600">
                <a:solidFill>
                  <a:schemeClr val="dk2"/>
                </a:solidFill>
                <a:latin typeface="Figtree Light"/>
                <a:ea typeface="Figtree Light"/>
                <a:cs typeface="Figtree Light"/>
                <a:sym typeface="Figtree Light"/>
              </a:defRPr>
            </a:lvl5pPr>
            <a:lvl6pPr lvl="5" algn="r">
              <a:buNone/>
              <a:defRPr sz="1600">
                <a:solidFill>
                  <a:schemeClr val="dk2"/>
                </a:solidFill>
                <a:latin typeface="Figtree Light"/>
                <a:ea typeface="Figtree Light"/>
                <a:cs typeface="Figtree Light"/>
                <a:sym typeface="Figtree Light"/>
              </a:defRPr>
            </a:lvl6pPr>
            <a:lvl7pPr lvl="6" algn="r">
              <a:buNone/>
              <a:defRPr sz="1600">
                <a:solidFill>
                  <a:schemeClr val="dk2"/>
                </a:solidFill>
                <a:latin typeface="Figtree Light"/>
                <a:ea typeface="Figtree Light"/>
                <a:cs typeface="Figtree Light"/>
                <a:sym typeface="Figtree Light"/>
              </a:defRPr>
            </a:lvl7pPr>
            <a:lvl8pPr lvl="7" algn="r">
              <a:buNone/>
              <a:defRPr sz="1600">
                <a:solidFill>
                  <a:schemeClr val="dk2"/>
                </a:solidFill>
                <a:latin typeface="Figtree Light"/>
                <a:ea typeface="Figtree Light"/>
                <a:cs typeface="Figtree Light"/>
                <a:sym typeface="Figtree Light"/>
              </a:defRPr>
            </a:lvl8pPr>
            <a:lvl9pPr lvl="8" algn="r">
              <a:buNone/>
              <a:defRPr sz="1600">
                <a:solidFill>
                  <a:schemeClr val="dk2"/>
                </a:solidFill>
                <a:latin typeface="Figtree Light"/>
                <a:ea typeface="Figtree Light"/>
                <a:cs typeface="Figtree Light"/>
                <a:sym typeface="Figtree Light"/>
              </a:defRPr>
            </a:lvl9pPr>
          </a:lstStyle>
          <a:p>
            <a:fld id="{00000000-1234-1234-1234-123412341234}" type="slidenum">
              <a:rPr lang="en-GB" smtClean="0"/>
              <a:pPr/>
              <a:t>‹#›</a:t>
            </a:fld>
            <a:endParaRPr lang="en-GB"/>
          </a:p>
        </p:txBody>
      </p:sp>
      <p:sp>
        <p:nvSpPr>
          <p:cNvPr id="9" name="Google Shape;9;p1"/>
          <p:cNvSpPr txBox="1"/>
          <p:nvPr/>
        </p:nvSpPr>
        <p:spPr>
          <a:xfrm>
            <a:off x="1002300" y="9683219"/>
            <a:ext cx="4903200" cy="923269"/>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n-GB" sz="1200">
                <a:solidFill>
                  <a:schemeClr val="dk2"/>
                </a:solidFill>
                <a:latin typeface="Figtree"/>
                <a:ea typeface="Figtree"/>
                <a:cs typeface="Figtree"/>
                <a:sym typeface="Figtree"/>
              </a:rPr>
              <a:t>©CIRCULAR SOUTH AFRICA 2023</a:t>
            </a:r>
            <a:endParaRPr sz="1200">
              <a:solidFill>
                <a:schemeClr val="dk2"/>
              </a:solidFill>
              <a:latin typeface="Figtree"/>
              <a:ea typeface="Figtree"/>
              <a:cs typeface="Figtree"/>
              <a:sym typeface="Figtree"/>
            </a:endParaRPr>
          </a:p>
          <a:p>
            <a:pPr marL="0" lvl="0" indent="0" algn="l" rtl="0">
              <a:spcBef>
                <a:spcPts val="0"/>
              </a:spcBef>
              <a:spcAft>
                <a:spcPts val="0"/>
              </a:spcAft>
              <a:buNone/>
            </a:pPr>
            <a:endParaRPr sz="1200">
              <a:solidFill>
                <a:schemeClr val="dk2"/>
              </a:solidFill>
              <a:latin typeface="Figtree"/>
              <a:ea typeface="Figtree"/>
              <a:cs typeface="Figtree"/>
              <a:sym typeface="Figtree"/>
            </a:endParaRPr>
          </a:p>
          <a:p>
            <a:pPr marL="0" lvl="0" indent="0" algn="l" rtl="0">
              <a:spcBef>
                <a:spcPts val="0"/>
              </a:spcBef>
              <a:spcAft>
                <a:spcPts val="0"/>
              </a:spcAft>
              <a:buNone/>
            </a:pPr>
            <a:endParaRPr sz="1200">
              <a:solidFill>
                <a:schemeClr val="dk2"/>
              </a:solidFill>
              <a:latin typeface="Figtree"/>
              <a:ea typeface="Figtree"/>
              <a:cs typeface="Figtree"/>
              <a:sym typeface="Figtree"/>
            </a:endParaRPr>
          </a:p>
        </p:txBody>
      </p:sp>
    </p:spTree>
    <p:extLst>
      <p:ext uri="{BB962C8B-B14F-4D97-AF65-F5344CB8AC3E}">
        <p14:creationId xmlns:p14="http://schemas.microsoft.com/office/powerpoint/2010/main" val="30205143"/>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5">
          <p15:clr>
            <a:srgbClr val="E46962"/>
          </p15:clr>
        </p15:guide>
        <p15:guide id="2" orient="horz" pos="3005">
          <p15:clr>
            <a:srgbClr val="E46962"/>
          </p15:clr>
        </p15:guide>
        <p15:guide id="3" pos="5499">
          <p15:clr>
            <a:srgbClr val="E46962"/>
          </p15:clr>
        </p15:guide>
        <p15:guide id="4" pos="261">
          <p15:clr>
            <a:srgbClr val="E46962"/>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mt="80000"/>
          </a:blip>
          <a:stretch>
            <a:fillRect/>
          </a:stretch>
        </a:blip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Montserrat"/>
              <a:buNone/>
              <a:defRPr sz="4400" b="1" i="0" u="none" strike="noStrike" cap="none">
                <a:solidFill>
                  <a:schemeClr val="dk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1257300" y="2738438"/>
            <a:ext cx="15773400" cy="652700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7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3094907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ítulo de la diapositiva"/>
          <p:cNvSpPr txBox="1">
            <a:spLocks noGrp="1"/>
          </p:cNvSpPr>
          <p:nvPr>
            <p:ph type="title" hasCustomPrompt="1"/>
          </p:nvPr>
        </p:nvSpPr>
        <p:spPr>
          <a:xfrm>
            <a:off x="904875" y="809626"/>
            <a:ext cx="16478250" cy="10748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Título de la diapositiva</a:t>
            </a:r>
          </a:p>
        </p:txBody>
      </p:sp>
      <p:sp>
        <p:nvSpPr>
          <p:cNvPr id="3" name="Nivel de texto 1…"/>
          <p:cNvSpPr txBox="1">
            <a:spLocks noGrp="1"/>
          </p:cNvSpPr>
          <p:nvPr>
            <p:ph type="body" idx="1" hasCustomPrompt="1"/>
          </p:nvPr>
        </p:nvSpPr>
        <p:spPr>
          <a:xfrm>
            <a:off x="904875" y="3186378"/>
            <a:ext cx="16478250" cy="6192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Texto de viñeta de la diapositiva</a:t>
            </a:r>
          </a:p>
          <a:p>
            <a:pPr lvl="1"/>
            <a:endParaRPr/>
          </a:p>
          <a:p>
            <a:pPr lvl="2"/>
            <a:endParaRPr/>
          </a:p>
          <a:p>
            <a:pPr lvl="3"/>
            <a:endParaRPr/>
          </a:p>
          <a:p>
            <a:pPr lvl="4"/>
            <a:endParaRPr/>
          </a:p>
        </p:txBody>
      </p:sp>
      <p:sp>
        <p:nvSpPr>
          <p:cNvPr id="4" name="Número de diapositiva"/>
          <p:cNvSpPr txBox="1">
            <a:spLocks noGrp="1"/>
          </p:cNvSpPr>
          <p:nvPr>
            <p:ph type="sldNum" sz="quarter" idx="2"/>
          </p:nvPr>
        </p:nvSpPr>
        <p:spPr>
          <a:xfrm>
            <a:off x="9001125" y="9781358"/>
            <a:ext cx="310983" cy="310341"/>
          </a:xfrm>
          <a:prstGeom prst="rect">
            <a:avLst/>
          </a:prstGeom>
          <a:ln w="12700">
            <a:miter lim="400000"/>
          </a:ln>
        </p:spPr>
        <p:txBody>
          <a:bodyPr wrap="none" lIns="50800" tIns="50800" rIns="50800" bIns="50800" anchor="b">
            <a:spAutoFit/>
          </a:bodyPr>
          <a:lstStyle>
            <a:lvl1pPr defTabSz="438150">
              <a:defRPr sz="135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68246409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Lst>
  <p:transition spd="med"/>
  <p:txStyles>
    <p:titleStyle>
      <a:lvl1pPr marL="0" marR="0" indent="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1pPr>
      <a:lvl2pPr marL="0" marR="0" indent="3429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2pPr>
      <a:lvl3pPr marL="0" marR="0" indent="6858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3pPr>
      <a:lvl4pPr marL="0" marR="0" indent="10287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4pPr>
      <a:lvl5pPr marL="0" marR="0" indent="13716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5pPr>
      <a:lvl6pPr marL="0" marR="0" indent="17145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6pPr>
      <a:lvl7pPr marL="0" marR="0" indent="20574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7pPr>
      <a:lvl8pPr marL="0" marR="0" indent="24003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8pPr>
      <a:lvl9pPr marL="0" marR="0" indent="2743200" algn="l" defTabSz="1828754" rtl="0" latinLnBrk="0">
        <a:lnSpc>
          <a:spcPct val="80000"/>
        </a:lnSpc>
        <a:spcBef>
          <a:spcPts val="0"/>
        </a:spcBef>
        <a:spcAft>
          <a:spcPts val="0"/>
        </a:spcAft>
        <a:buClrTx/>
        <a:buSzTx/>
        <a:buFontTx/>
        <a:buNone/>
        <a:tabLst/>
        <a:defRPr sz="6375" b="1" i="0" u="none" strike="noStrike" cap="none" spc="-127" baseline="0">
          <a:solidFill>
            <a:srgbClr val="000000"/>
          </a:solidFill>
          <a:uFillTx/>
          <a:latin typeface="+mn-lt"/>
          <a:ea typeface="+mn-ea"/>
          <a:cs typeface="+mn-cs"/>
          <a:sym typeface="Roboto"/>
        </a:defRPr>
      </a:lvl9pPr>
    </p:titleStyle>
    <p:bodyStyle>
      <a:lvl1pPr marL="4572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1pPr>
      <a:lvl2pPr marL="9144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2pPr>
      <a:lvl3pPr marL="13716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3pPr>
      <a:lvl4pPr marL="18288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4pPr>
      <a:lvl5pPr marL="22860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5pPr>
      <a:lvl6pPr marL="27432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6pPr>
      <a:lvl7pPr marL="32004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7pPr>
      <a:lvl8pPr marL="36576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8pPr>
      <a:lvl9pPr marL="4114800" marR="0" indent="-457200" algn="l" defTabSz="1828754" rtl="0"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mn-lt"/>
          <a:ea typeface="+mn-ea"/>
          <a:cs typeface="+mn-cs"/>
          <a:sym typeface="Roboto"/>
        </a:defRPr>
      </a:lvl9pPr>
    </p:bodyStyle>
    <p:otherStyle>
      <a:lvl1pPr marL="0" marR="0" indent="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1pPr>
      <a:lvl2pPr marL="0" marR="0" indent="3429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2pPr>
      <a:lvl3pPr marL="0" marR="0" indent="6858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3pPr>
      <a:lvl4pPr marL="0" marR="0" indent="10287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4pPr>
      <a:lvl5pPr marL="0" marR="0" indent="13716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5pPr>
      <a:lvl6pPr marL="0" marR="0" indent="17145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6pPr>
      <a:lvl7pPr marL="0" marR="0" indent="20574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7pPr>
      <a:lvl8pPr marL="0" marR="0" indent="24003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8pPr>
      <a:lvl9pPr marL="0" marR="0" indent="2743200" algn="ctr" defTabSz="438150"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k3JP-6qJ91A?si=PhX28WWKAfxWBc7-"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3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3" Type="http://schemas.openxmlformats.org/officeDocument/2006/relationships/image" Target="../media/image56.png"/><Relationship Id="rId7" Type="http://schemas.openxmlformats.org/officeDocument/2006/relationships/image" Target="../media/image59.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4.xml"/><Relationship Id="rId16" Type="http://schemas.openxmlformats.org/officeDocument/2006/relationships/image" Target="../media/image67.pn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62.png"/><Relationship Id="rId5" Type="http://schemas.openxmlformats.org/officeDocument/2006/relationships/image" Target="../media/image58.png"/><Relationship Id="rId15" Type="http://schemas.openxmlformats.org/officeDocument/2006/relationships/image" Target="../media/image66.png"/><Relationship Id="rId10" Type="http://schemas.openxmlformats.org/officeDocument/2006/relationships/image" Target="../media/image46.png"/><Relationship Id="rId4" Type="http://schemas.openxmlformats.org/officeDocument/2006/relationships/image" Target="../media/image57.png"/><Relationship Id="rId9" Type="http://schemas.openxmlformats.org/officeDocument/2006/relationships/image" Target="../media/image61.png"/><Relationship Id="rId14" Type="http://schemas.openxmlformats.org/officeDocument/2006/relationships/image" Target="../media/image65.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26" Type="http://schemas.openxmlformats.org/officeDocument/2006/relationships/image" Target="../media/image93.png"/><Relationship Id="rId3" Type="http://schemas.openxmlformats.org/officeDocument/2006/relationships/image" Target="../media/image70.png"/><Relationship Id="rId21" Type="http://schemas.openxmlformats.org/officeDocument/2006/relationships/image" Target="../media/image88.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5" Type="http://schemas.openxmlformats.org/officeDocument/2006/relationships/image" Target="../media/image92.png"/><Relationship Id="rId2" Type="http://schemas.openxmlformats.org/officeDocument/2006/relationships/image" Target="../media/image69.png"/><Relationship Id="rId16" Type="http://schemas.openxmlformats.org/officeDocument/2006/relationships/image" Target="../media/image83.png"/><Relationship Id="rId20" Type="http://schemas.openxmlformats.org/officeDocument/2006/relationships/image" Target="../media/image87.png"/><Relationship Id="rId29" Type="http://schemas.openxmlformats.org/officeDocument/2006/relationships/image" Target="../media/image96.png"/><Relationship Id="rId1" Type="http://schemas.openxmlformats.org/officeDocument/2006/relationships/slideLayout" Target="../slideLayouts/slideLayout13.xml"/><Relationship Id="rId6" Type="http://schemas.openxmlformats.org/officeDocument/2006/relationships/image" Target="../media/image73.png"/><Relationship Id="rId11" Type="http://schemas.openxmlformats.org/officeDocument/2006/relationships/image" Target="../media/image78.png"/><Relationship Id="rId24" Type="http://schemas.openxmlformats.org/officeDocument/2006/relationships/image" Target="../media/image91.png"/><Relationship Id="rId32" Type="http://schemas.openxmlformats.org/officeDocument/2006/relationships/image" Target="../media/image99.png"/><Relationship Id="rId5" Type="http://schemas.openxmlformats.org/officeDocument/2006/relationships/image" Target="../media/image72.png"/><Relationship Id="rId15" Type="http://schemas.openxmlformats.org/officeDocument/2006/relationships/image" Target="../media/image82.png"/><Relationship Id="rId23" Type="http://schemas.openxmlformats.org/officeDocument/2006/relationships/image" Target="../media/image90.png"/><Relationship Id="rId28" Type="http://schemas.openxmlformats.org/officeDocument/2006/relationships/image" Target="../media/image95.png"/><Relationship Id="rId10" Type="http://schemas.openxmlformats.org/officeDocument/2006/relationships/image" Target="../media/image77.png"/><Relationship Id="rId19" Type="http://schemas.openxmlformats.org/officeDocument/2006/relationships/image" Target="../media/image86.png"/><Relationship Id="rId31" Type="http://schemas.openxmlformats.org/officeDocument/2006/relationships/image" Target="../media/image98.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 Id="rId22" Type="http://schemas.openxmlformats.org/officeDocument/2006/relationships/image" Target="../media/image89.png"/><Relationship Id="rId27" Type="http://schemas.openxmlformats.org/officeDocument/2006/relationships/image" Target="../media/image94.png"/><Relationship Id="rId30" Type="http://schemas.openxmlformats.org/officeDocument/2006/relationships/image" Target="../media/image97.png"/></Relationships>
</file>

<file path=ppt/slides/_rels/slide2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62.xml"/><Relationship Id="rId4" Type="http://schemas.openxmlformats.org/officeDocument/2006/relationships/image" Target="../media/image102.png"/></Relationships>
</file>

<file path=ppt/slides/_rels/slide2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03.png"/><Relationship Id="rId1" Type="http://schemas.openxmlformats.org/officeDocument/2006/relationships/slideLayout" Target="../slideLayouts/slideLayout68.xml"/><Relationship Id="rId4" Type="http://schemas.openxmlformats.org/officeDocument/2006/relationships/image" Target="../media/image105.png"/></Relationships>
</file>

<file path=ppt/slides/_rels/slide2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jpe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image" Target="../media/image110.jpeg"/><Relationship Id="rId5" Type="http://schemas.openxmlformats.org/officeDocument/2006/relationships/image" Target="../media/image109.png"/><Relationship Id="rId10" Type="http://schemas.openxmlformats.org/officeDocument/2006/relationships/image" Target="../media/image43.png"/><Relationship Id="rId4" Type="http://schemas.openxmlformats.org/officeDocument/2006/relationships/image" Target="../media/image108.png"/><Relationship Id="rId9" Type="http://schemas.openxmlformats.org/officeDocument/2006/relationships/image" Target="../media/image113.png"/></Relationships>
</file>

<file path=ppt/slides/_rels/slide2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xml"/><Relationship Id="rId1" Type="http://schemas.openxmlformats.org/officeDocument/2006/relationships/slideLayout" Target="../slideLayouts/slideLayout41.xml"/><Relationship Id="rId4" Type="http://schemas.openxmlformats.org/officeDocument/2006/relationships/image" Target="../media/image114.png"/></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20.sv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18.svg"/><Relationship Id="rId5" Type="http://schemas.openxmlformats.org/officeDocument/2006/relationships/image" Target="../media/image117.png"/><Relationship Id="rId10" Type="http://schemas.openxmlformats.org/officeDocument/2006/relationships/image" Target="../media/image122.svg"/><Relationship Id="rId4" Type="http://schemas.openxmlformats.org/officeDocument/2006/relationships/image" Target="../media/image116.svg"/><Relationship Id="rId9"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0E8D9"/>
        </a:solidFill>
        <a:effectLst/>
      </p:bgPr>
    </p:bg>
    <p:spTree>
      <p:nvGrpSpPr>
        <p:cNvPr id="1" name=""/>
        <p:cNvGrpSpPr/>
        <p:nvPr/>
      </p:nvGrpSpPr>
      <p:grpSpPr>
        <a:xfrm>
          <a:off x="0" y="0"/>
          <a:ext cx="0" cy="0"/>
          <a:chOff x="0" y="0"/>
          <a:chExt cx="0" cy="0"/>
        </a:xfrm>
      </p:grpSpPr>
      <p:sp>
        <p:nvSpPr>
          <p:cNvPr id="2" name="Freeform 2"/>
          <p:cNvSpPr/>
          <p:nvPr/>
        </p:nvSpPr>
        <p:spPr>
          <a:xfrm>
            <a:off x="-1223185" y="-2177166"/>
            <a:ext cx="7350935" cy="14641332"/>
          </a:xfrm>
          <a:custGeom>
            <a:avLst/>
            <a:gdLst/>
            <a:ahLst/>
            <a:cxnLst/>
            <a:rect l="l" t="t" r="r" b="b"/>
            <a:pathLst>
              <a:path w="7350935" h="14641332">
                <a:moveTo>
                  <a:pt x="0" y="0"/>
                </a:moveTo>
                <a:lnTo>
                  <a:pt x="7350935" y="0"/>
                </a:lnTo>
                <a:lnTo>
                  <a:pt x="7350935" y="14641332"/>
                </a:lnTo>
                <a:lnTo>
                  <a:pt x="0" y="146413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5463941" y="4467573"/>
            <a:ext cx="6520204" cy="1351855"/>
          </a:xfrm>
          <a:custGeom>
            <a:avLst/>
            <a:gdLst/>
            <a:ahLst/>
            <a:cxnLst/>
            <a:rect l="l" t="t" r="r" b="b"/>
            <a:pathLst>
              <a:path w="6520204" h="1351855">
                <a:moveTo>
                  <a:pt x="0" y="0"/>
                </a:moveTo>
                <a:lnTo>
                  <a:pt x="6520205" y="0"/>
                </a:lnTo>
                <a:lnTo>
                  <a:pt x="6520205" y="1351854"/>
                </a:lnTo>
                <a:lnTo>
                  <a:pt x="0" y="1351854"/>
                </a:lnTo>
                <a:lnTo>
                  <a:pt x="0" y="0"/>
                </a:lnTo>
                <a:close/>
              </a:path>
            </a:pathLst>
          </a:custGeom>
          <a:blipFill>
            <a:blip r:embed="rId4"/>
            <a:stretch>
              <a:fillRect l="-262" r="-262"/>
            </a:stretch>
          </a:blipFill>
        </p:spPr>
        <p:txBody>
          <a:bodyPr/>
          <a:lstStyle/>
          <a:p>
            <a:endParaRPr lang="en-GB"/>
          </a:p>
        </p:txBody>
      </p:sp>
      <p:sp>
        <p:nvSpPr>
          <p:cNvPr id="5" name="TextBox 5"/>
          <p:cNvSpPr txBox="1"/>
          <p:nvPr/>
        </p:nvSpPr>
        <p:spPr>
          <a:xfrm>
            <a:off x="12236172" y="7353300"/>
            <a:ext cx="5023128" cy="1359346"/>
          </a:xfrm>
          <a:prstGeom prst="rect">
            <a:avLst/>
          </a:prstGeom>
        </p:spPr>
        <p:txBody>
          <a:bodyPr lIns="0" tIns="0" rIns="0" bIns="0" rtlCol="0" anchor="t">
            <a:spAutoFit/>
          </a:bodyPr>
          <a:lstStyle/>
          <a:p>
            <a:pPr algn="r">
              <a:lnSpc>
                <a:spcPts val="5320"/>
              </a:lnSpc>
            </a:pPr>
            <a:r>
              <a:rPr lang="en-US" sz="5400" dirty="0">
                <a:solidFill>
                  <a:srgbClr val="1C3621"/>
                </a:solidFill>
                <a:latin typeface="Raleway Bold"/>
              </a:rPr>
              <a:t>Introducing</a:t>
            </a:r>
          </a:p>
          <a:p>
            <a:pPr algn="r">
              <a:lnSpc>
                <a:spcPts val="5320"/>
              </a:lnSpc>
            </a:pPr>
            <a:r>
              <a:rPr lang="en-US" sz="5400" dirty="0">
                <a:solidFill>
                  <a:srgbClr val="1C3621"/>
                </a:solidFill>
                <a:latin typeface="Raleway Bold"/>
              </a:rPr>
              <a:t>ACEN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C3621"/>
        </a:solidFill>
        <a:effectLst/>
      </p:bgPr>
    </p:bg>
    <p:spTree>
      <p:nvGrpSpPr>
        <p:cNvPr id="1" name=""/>
        <p:cNvGrpSpPr/>
        <p:nvPr/>
      </p:nvGrpSpPr>
      <p:grpSpPr>
        <a:xfrm>
          <a:off x="0" y="0"/>
          <a:ext cx="0" cy="0"/>
          <a:chOff x="0" y="0"/>
          <a:chExt cx="0" cy="0"/>
        </a:xfrm>
      </p:grpSpPr>
      <p:sp>
        <p:nvSpPr>
          <p:cNvPr id="2" name="Freeform 2"/>
          <p:cNvSpPr/>
          <p:nvPr/>
        </p:nvSpPr>
        <p:spPr>
          <a:xfrm>
            <a:off x="16701746" y="8616481"/>
            <a:ext cx="535737" cy="727544"/>
          </a:xfrm>
          <a:custGeom>
            <a:avLst/>
            <a:gdLst/>
            <a:ahLst/>
            <a:cxnLst/>
            <a:rect l="l" t="t" r="r" b="b"/>
            <a:pathLst>
              <a:path w="535737" h="727544">
                <a:moveTo>
                  <a:pt x="0" y="0"/>
                </a:moveTo>
                <a:lnTo>
                  <a:pt x="535736" y="0"/>
                </a:lnTo>
                <a:lnTo>
                  <a:pt x="535736" y="727544"/>
                </a:lnTo>
                <a:lnTo>
                  <a:pt x="0" y="7275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14990680" y="8630746"/>
            <a:ext cx="1682491" cy="713279"/>
          </a:xfrm>
          <a:prstGeom prst="rect">
            <a:avLst/>
          </a:prstGeom>
        </p:spPr>
        <p:txBody>
          <a:bodyPr lIns="0" tIns="0" rIns="0" bIns="0" rtlCol="0" anchor="t">
            <a:spAutoFit/>
          </a:bodyPr>
          <a:lstStyle/>
          <a:p>
            <a:pPr>
              <a:lnSpc>
                <a:spcPts val="2717"/>
              </a:lnSpc>
            </a:pPr>
            <a:r>
              <a:rPr lang="en-US" sz="2986" spc="14">
                <a:solidFill>
                  <a:srgbClr val="2B2C30"/>
                </a:solidFill>
                <a:latin typeface="Playfair Display"/>
              </a:rPr>
              <a:t>Ingoude Company</a:t>
            </a:r>
          </a:p>
        </p:txBody>
      </p:sp>
      <p:sp>
        <p:nvSpPr>
          <p:cNvPr id="4" name="TextBox 4"/>
          <p:cNvSpPr txBox="1"/>
          <p:nvPr/>
        </p:nvSpPr>
        <p:spPr>
          <a:xfrm>
            <a:off x="1016407" y="2143445"/>
            <a:ext cx="16242893" cy="5933435"/>
          </a:xfrm>
          <a:prstGeom prst="rect">
            <a:avLst/>
          </a:prstGeom>
        </p:spPr>
        <p:txBody>
          <a:bodyPr lIns="0" tIns="0" rIns="0" bIns="0" rtlCol="0" anchor="t">
            <a:spAutoFit/>
          </a:bodyPr>
          <a:lstStyle/>
          <a:p>
            <a:pPr>
              <a:lnSpc>
                <a:spcPts val="7865"/>
              </a:lnSpc>
            </a:pPr>
            <a:r>
              <a:rPr lang="en-US" sz="6050" spc="30" dirty="0">
                <a:solidFill>
                  <a:srgbClr val="92A85F"/>
                </a:solidFill>
                <a:latin typeface="Raleway Bold"/>
              </a:rPr>
              <a:t>Our vision is to build a restorative African economy that generates well-being and prosperity, inclusive of all its people, through new forms of economic production and consumption which maintain and regenerate its environmental resources. </a:t>
            </a:r>
          </a:p>
        </p:txBody>
      </p:sp>
      <p:sp>
        <p:nvSpPr>
          <p:cNvPr id="5" name="TextBox 5"/>
          <p:cNvSpPr txBox="1"/>
          <p:nvPr/>
        </p:nvSpPr>
        <p:spPr>
          <a:xfrm>
            <a:off x="1006871" y="990600"/>
            <a:ext cx="16230600" cy="396240"/>
          </a:xfrm>
          <a:prstGeom prst="rect">
            <a:avLst/>
          </a:prstGeom>
        </p:spPr>
        <p:txBody>
          <a:bodyPr lIns="0" tIns="0" rIns="0" bIns="0" rtlCol="0" anchor="t">
            <a:spAutoFit/>
          </a:bodyPr>
          <a:lstStyle/>
          <a:p>
            <a:pPr>
              <a:lnSpc>
                <a:spcPts val="3359"/>
              </a:lnSpc>
              <a:spcBef>
                <a:spcPct val="0"/>
              </a:spcBef>
            </a:pPr>
            <a:r>
              <a:rPr lang="en-US" sz="2400" spc="544">
                <a:solidFill>
                  <a:srgbClr val="92A85F"/>
                </a:solidFill>
                <a:latin typeface="Open Sans 1 Bold"/>
              </a:rPr>
              <a:t>ACEN’S VISION</a:t>
            </a:r>
          </a:p>
        </p:txBody>
      </p:sp>
      <p:sp>
        <p:nvSpPr>
          <p:cNvPr id="6" name="AutoShape 6"/>
          <p:cNvSpPr/>
          <p:nvPr/>
        </p:nvSpPr>
        <p:spPr>
          <a:xfrm flipV="1">
            <a:off x="1028695" y="1665511"/>
            <a:ext cx="16230594" cy="38509"/>
          </a:xfrm>
          <a:prstGeom prst="line">
            <a:avLst/>
          </a:prstGeom>
          <a:ln w="38100" cap="flat">
            <a:solidFill>
              <a:srgbClr val="92A85F"/>
            </a:solidFill>
            <a:prstDash val="solid"/>
            <a:headEnd type="none" w="sm" len="sm"/>
            <a:tailEnd type="none" w="sm" len="sm"/>
          </a:ln>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A85F"/>
        </a:solidFill>
        <a:effectLst/>
      </p:bgPr>
    </p:bg>
    <p:spTree>
      <p:nvGrpSpPr>
        <p:cNvPr id="1" name=""/>
        <p:cNvGrpSpPr/>
        <p:nvPr/>
      </p:nvGrpSpPr>
      <p:grpSpPr>
        <a:xfrm>
          <a:off x="0" y="0"/>
          <a:ext cx="0" cy="0"/>
          <a:chOff x="0" y="0"/>
          <a:chExt cx="0" cy="0"/>
        </a:xfrm>
      </p:grpSpPr>
      <p:grpSp>
        <p:nvGrpSpPr>
          <p:cNvPr id="2" name="Group 2"/>
          <p:cNvGrpSpPr/>
          <p:nvPr/>
        </p:nvGrpSpPr>
        <p:grpSpPr>
          <a:xfrm>
            <a:off x="12388850" y="-7630978"/>
            <a:ext cx="25548957" cy="2554895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621"/>
            </a:solidFill>
          </p:spPr>
          <p:txBody>
            <a:bodyPr/>
            <a:lstStyle/>
            <a:p>
              <a:endParaRPr lang="en-GB"/>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12360275" y="-7858967"/>
            <a:ext cx="13056228" cy="26004934"/>
          </a:xfrm>
          <a:custGeom>
            <a:avLst/>
            <a:gdLst/>
            <a:ahLst/>
            <a:cxnLst/>
            <a:rect l="l" t="t" r="r" b="b"/>
            <a:pathLst>
              <a:path w="13056228" h="26004934">
                <a:moveTo>
                  <a:pt x="0" y="0"/>
                </a:moveTo>
                <a:lnTo>
                  <a:pt x="13056228" y="0"/>
                </a:lnTo>
                <a:lnTo>
                  <a:pt x="13056228" y="26004934"/>
                </a:lnTo>
                <a:lnTo>
                  <a:pt x="0" y="260049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028700" y="1028700"/>
            <a:ext cx="1428750" cy="1428750"/>
          </a:xfrm>
          <a:custGeom>
            <a:avLst/>
            <a:gdLst/>
            <a:ahLst/>
            <a:cxnLst/>
            <a:rect l="l" t="t" r="r" b="b"/>
            <a:pathLst>
              <a:path w="1428750" h="1428750">
                <a:moveTo>
                  <a:pt x="0" y="0"/>
                </a:moveTo>
                <a:lnTo>
                  <a:pt x="1428750" y="0"/>
                </a:lnTo>
                <a:lnTo>
                  <a:pt x="1428750" y="1428750"/>
                </a:lnTo>
                <a:lnTo>
                  <a:pt x="0" y="1428750"/>
                </a:lnTo>
                <a:lnTo>
                  <a:pt x="0" y="0"/>
                </a:lnTo>
                <a:close/>
              </a:path>
            </a:pathLst>
          </a:custGeom>
          <a:blipFill>
            <a:blip r:embed="rId4"/>
            <a:stretch>
              <a:fillRect/>
            </a:stretch>
          </a:blipFill>
        </p:spPr>
        <p:txBody>
          <a:bodyPr/>
          <a:lstStyle/>
          <a:p>
            <a:endParaRPr lang="en-GB" dirty="0"/>
          </a:p>
        </p:txBody>
      </p:sp>
      <p:sp>
        <p:nvSpPr>
          <p:cNvPr id="7" name="TextBox 7"/>
          <p:cNvSpPr txBox="1"/>
          <p:nvPr/>
        </p:nvSpPr>
        <p:spPr>
          <a:xfrm>
            <a:off x="1028700" y="3523547"/>
            <a:ext cx="10113900" cy="1140460"/>
          </a:xfrm>
          <a:prstGeom prst="rect">
            <a:avLst/>
          </a:prstGeom>
        </p:spPr>
        <p:txBody>
          <a:bodyPr lIns="0" tIns="0" rIns="0" bIns="0" rtlCol="0" anchor="t">
            <a:spAutoFit/>
          </a:bodyPr>
          <a:lstStyle/>
          <a:p>
            <a:pPr>
              <a:lnSpc>
                <a:spcPts val="8720"/>
              </a:lnSpc>
            </a:pPr>
            <a:r>
              <a:rPr lang="en-US" sz="8000" spc="-320">
                <a:solidFill>
                  <a:srgbClr val="FFFFFF"/>
                </a:solidFill>
                <a:latin typeface="Raleway Bold"/>
              </a:rPr>
              <a:t>About ACEN</a:t>
            </a:r>
          </a:p>
        </p:txBody>
      </p:sp>
      <p:sp>
        <p:nvSpPr>
          <p:cNvPr id="8" name="TextBox 8"/>
          <p:cNvSpPr txBox="1"/>
          <p:nvPr/>
        </p:nvSpPr>
        <p:spPr>
          <a:xfrm>
            <a:off x="1028700" y="4880610"/>
            <a:ext cx="6654800" cy="4070602"/>
          </a:xfrm>
          <a:prstGeom prst="rect">
            <a:avLst/>
          </a:prstGeom>
        </p:spPr>
        <p:txBody>
          <a:bodyPr lIns="0" tIns="0" rIns="0" bIns="0" rtlCol="0" anchor="t">
            <a:spAutoFit/>
          </a:bodyPr>
          <a:lstStyle/>
          <a:p>
            <a:pPr>
              <a:lnSpc>
                <a:spcPts val="3150"/>
              </a:lnSpc>
            </a:pPr>
            <a:r>
              <a:rPr lang="en-US" sz="2100" dirty="0">
                <a:solidFill>
                  <a:srgbClr val="FFFFFF"/>
                </a:solidFill>
                <a:latin typeface="Open Sans 1"/>
              </a:rPr>
              <a:t>ACEN is a network of circular economy experts from different fields looking at ways to reinvent inclusive growth on the African continent. </a:t>
            </a:r>
          </a:p>
          <a:p>
            <a:pPr>
              <a:lnSpc>
                <a:spcPts val="3150"/>
              </a:lnSpc>
            </a:pPr>
            <a:endParaRPr lang="en-US" sz="2100" dirty="0">
              <a:solidFill>
                <a:srgbClr val="FFFFFF"/>
              </a:solidFill>
              <a:latin typeface="Open Sans 1"/>
            </a:endParaRPr>
          </a:p>
          <a:p>
            <a:pPr>
              <a:lnSpc>
                <a:spcPts val="3150"/>
              </a:lnSpc>
            </a:pPr>
            <a:r>
              <a:rPr lang="en-US" sz="2100" dirty="0">
                <a:solidFill>
                  <a:srgbClr val="FFFFFF"/>
                </a:solidFill>
                <a:latin typeface="Open Sans 1"/>
              </a:rPr>
              <a:t>The Networks aims at promoting new business practices according to the concept and principles that form the Circular Economy, with a socially inclusive strategy for long-term bottom-line gains. ACEN is a registered Non-Profit </a:t>
            </a:r>
            <a:r>
              <a:rPr lang="en-US" sz="2100" dirty="0" err="1">
                <a:solidFill>
                  <a:srgbClr val="FFFFFF"/>
                </a:solidFill>
                <a:latin typeface="Open Sans 1"/>
              </a:rPr>
              <a:t>Organisation</a:t>
            </a:r>
            <a:r>
              <a:rPr lang="en-US" sz="2100" dirty="0">
                <a:solidFill>
                  <a:srgbClr val="FFFFFF"/>
                </a:solidFill>
                <a:latin typeface="Open Sans 1"/>
              </a:rPr>
              <a:t> in South Africa (195-590 NPO) and has a continental wide footprint.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1D663"/>
        </a:solidFill>
        <a:effectLst/>
      </p:bgPr>
    </p:bg>
    <p:spTree>
      <p:nvGrpSpPr>
        <p:cNvPr id="1" name=""/>
        <p:cNvGrpSpPr/>
        <p:nvPr/>
      </p:nvGrpSpPr>
      <p:grpSpPr>
        <a:xfrm>
          <a:off x="0" y="0"/>
          <a:ext cx="0" cy="0"/>
          <a:chOff x="0" y="0"/>
          <a:chExt cx="0" cy="0"/>
        </a:xfrm>
      </p:grpSpPr>
      <p:sp>
        <p:nvSpPr>
          <p:cNvPr id="2" name="TextBox 2"/>
          <p:cNvSpPr txBox="1"/>
          <p:nvPr/>
        </p:nvSpPr>
        <p:spPr>
          <a:xfrm>
            <a:off x="1028695" y="4152900"/>
            <a:ext cx="7658100" cy="5712077"/>
          </a:xfrm>
          <a:prstGeom prst="rect">
            <a:avLst/>
          </a:prstGeom>
        </p:spPr>
        <p:txBody>
          <a:bodyPr wrap="square" lIns="0" tIns="0" rIns="0" bIns="0" rtlCol="0" anchor="t">
            <a:spAutoFit/>
          </a:bodyPr>
          <a:lstStyle/>
          <a:p>
            <a:pPr>
              <a:lnSpc>
                <a:spcPts val="3150"/>
              </a:lnSpc>
            </a:pPr>
            <a:r>
              <a:rPr lang="en-GB" sz="2400" dirty="0">
                <a:latin typeface="Open Sans Light" panose="020B0606030504020204" pitchFamily="34" charset="0"/>
                <a:ea typeface="Open Sans Light" panose="020B0606030504020204" pitchFamily="34" charset="0"/>
                <a:cs typeface="Open Sans Light" panose="020B0606030504020204" pitchFamily="34" charset="0"/>
              </a:rPr>
              <a:t>ACEN is recognised globally for its efforts in driving the circular transition across Africa and the Global South.</a:t>
            </a:r>
          </a:p>
          <a:p>
            <a:pPr>
              <a:lnSpc>
                <a:spcPts val="3150"/>
              </a:lnSpc>
            </a:pPr>
            <a:endParaRPr lang="en-US" sz="2100" dirty="0">
              <a:solidFill>
                <a:srgbClr val="1C3621"/>
              </a:solidFill>
              <a:latin typeface="Open Sans 2"/>
            </a:endParaRPr>
          </a:p>
          <a:p>
            <a:pPr marL="342900" indent="-342900">
              <a:lnSpc>
                <a:spcPts val="3150"/>
              </a:lnSpc>
              <a:buFont typeface="Courier New" panose="02070309020205020404" pitchFamily="49" charset="0"/>
              <a:buChar char="o"/>
            </a:pPr>
            <a:r>
              <a:rPr lang="en-US" sz="2100" dirty="0">
                <a:solidFill>
                  <a:srgbClr val="1C3621"/>
                </a:solidFill>
                <a:latin typeface="Open Sans 2"/>
              </a:rPr>
              <a:t>500+ members across 42 African countries</a:t>
            </a:r>
          </a:p>
          <a:p>
            <a:pPr marL="342900" indent="-342900">
              <a:lnSpc>
                <a:spcPts val="3150"/>
              </a:lnSpc>
              <a:buFont typeface="Courier New" panose="02070309020205020404" pitchFamily="49" charset="0"/>
              <a:buChar char="o"/>
            </a:pPr>
            <a:endParaRPr lang="en-US" sz="2100" dirty="0">
              <a:solidFill>
                <a:srgbClr val="1C3621"/>
              </a:solidFill>
              <a:latin typeface="Open Sans 2"/>
            </a:endParaRPr>
          </a:p>
          <a:p>
            <a:pPr marL="342900" indent="-342900">
              <a:lnSpc>
                <a:spcPts val="3150"/>
              </a:lnSpc>
              <a:buFont typeface="Courier New" panose="02070309020205020404" pitchFamily="49" charset="0"/>
              <a:buChar char="o"/>
            </a:pPr>
            <a:r>
              <a:rPr lang="en-US" sz="2100" dirty="0">
                <a:solidFill>
                  <a:srgbClr val="1C3621"/>
                </a:solidFill>
                <a:latin typeface="Open Sans 2"/>
              </a:rPr>
              <a:t>Partnerships with World Economic Forum, the World Bank, UNEP, UNIDO, the African Development Bank, Chatham House, Circle Economy, CECOLAB, CIEC, Ellen MacArthur Foundation, </a:t>
            </a:r>
            <a:r>
              <a:rPr lang="en-US" sz="2100" dirty="0" err="1">
                <a:solidFill>
                  <a:srgbClr val="1C3621"/>
                </a:solidFill>
                <a:latin typeface="Open Sans 2"/>
              </a:rPr>
              <a:t>Sitra</a:t>
            </a:r>
            <a:r>
              <a:rPr lang="en-US" sz="2100" dirty="0">
                <a:solidFill>
                  <a:srgbClr val="1C3621"/>
                </a:solidFill>
                <a:latin typeface="Open Sans 2"/>
              </a:rPr>
              <a:t>, Nordic Innovation, and the European Commission</a:t>
            </a:r>
          </a:p>
          <a:p>
            <a:pPr>
              <a:lnSpc>
                <a:spcPts val="3150"/>
              </a:lnSpc>
            </a:pPr>
            <a:endParaRPr lang="en-US" sz="2100" dirty="0">
              <a:solidFill>
                <a:srgbClr val="1C3621"/>
              </a:solidFill>
              <a:latin typeface="Open Sans 2"/>
            </a:endParaRPr>
          </a:p>
          <a:p>
            <a:pPr>
              <a:lnSpc>
                <a:spcPts val="3150"/>
              </a:lnSpc>
            </a:pPr>
            <a:endParaRPr lang="en-US" sz="2100" dirty="0">
              <a:solidFill>
                <a:srgbClr val="1C3621"/>
              </a:solidFill>
              <a:latin typeface="Open Sans 2"/>
            </a:endParaRPr>
          </a:p>
          <a:p>
            <a:pPr>
              <a:lnSpc>
                <a:spcPts val="3150"/>
              </a:lnSpc>
            </a:pPr>
            <a:endParaRPr lang="en-US" sz="2100" dirty="0">
              <a:solidFill>
                <a:srgbClr val="1C3621"/>
              </a:solidFill>
              <a:latin typeface="Open Sans 2"/>
            </a:endParaRPr>
          </a:p>
          <a:p>
            <a:pPr marL="0" lvl="0" indent="0" algn="l">
              <a:lnSpc>
                <a:spcPts val="3150"/>
              </a:lnSpc>
              <a:spcBef>
                <a:spcPct val="0"/>
              </a:spcBef>
            </a:pPr>
            <a:endParaRPr lang="en-US" sz="2100" dirty="0">
              <a:solidFill>
                <a:srgbClr val="1C3621"/>
              </a:solidFill>
              <a:latin typeface="Open Sans 2"/>
            </a:endParaRPr>
          </a:p>
        </p:txBody>
      </p:sp>
      <p:sp>
        <p:nvSpPr>
          <p:cNvPr id="3" name="AutoShape 3"/>
          <p:cNvSpPr/>
          <p:nvPr/>
        </p:nvSpPr>
        <p:spPr>
          <a:xfrm flipV="1">
            <a:off x="1028695" y="1887165"/>
            <a:ext cx="16230594" cy="38509"/>
          </a:xfrm>
          <a:prstGeom prst="line">
            <a:avLst/>
          </a:prstGeom>
          <a:ln w="38100" cap="flat">
            <a:solidFill>
              <a:srgbClr val="1C3621"/>
            </a:solidFill>
            <a:prstDash val="solid"/>
            <a:headEnd type="none" w="sm" len="sm"/>
            <a:tailEnd type="none" w="sm" len="sm"/>
          </a:ln>
        </p:spPr>
        <p:txBody>
          <a:bodyPr/>
          <a:lstStyle/>
          <a:p>
            <a:endParaRPr lang="en-GB"/>
          </a:p>
        </p:txBody>
      </p:sp>
      <p:sp>
        <p:nvSpPr>
          <p:cNvPr id="5" name="TextBox 5"/>
          <p:cNvSpPr txBox="1"/>
          <p:nvPr/>
        </p:nvSpPr>
        <p:spPr>
          <a:xfrm>
            <a:off x="1028700" y="2189969"/>
            <a:ext cx="9568716" cy="1261243"/>
          </a:xfrm>
          <a:prstGeom prst="rect">
            <a:avLst/>
          </a:prstGeom>
        </p:spPr>
        <p:txBody>
          <a:bodyPr lIns="0" tIns="0" rIns="0" bIns="0" rtlCol="0" anchor="t">
            <a:spAutoFit/>
          </a:bodyPr>
          <a:lstStyle/>
          <a:p>
            <a:pPr>
              <a:lnSpc>
                <a:spcPts val="11200"/>
              </a:lnSpc>
            </a:pPr>
            <a:r>
              <a:rPr lang="en-US" sz="6000" dirty="0">
                <a:solidFill>
                  <a:srgbClr val="1C3621"/>
                </a:solidFill>
                <a:latin typeface="Raleway Bold"/>
              </a:rPr>
              <a:t>Our Representation</a:t>
            </a:r>
          </a:p>
        </p:txBody>
      </p:sp>
      <p:sp>
        <p:nvSpPr>
          <p:cNvPr id="12" name="Freeform 6">
            <a:extLst>
              <a:ext uri="{FF2B5EF4-FFF2-40B4-BE49-F238E27FC236}">
                <a16:creationId xmlns:a16="http://schemas.microsoft.com/office/drawing/2014/main" id="{2F84625F-543F-45B9-62CB-E0B5BF9F686E}"/>
              </a:ext>
            </a:extLst>
          </p:cNvPr>
          <p:cNvSpPr/>
          <p:nvPr/>
        </p:nvSpPr>
        <p:spPr>
          <a:xfrm>
            <a:off x="1017809" y="210449"/>
            <a:ext cx="1428750" cy="1428750"/>
          </a:xfrm>
          <a:custGeom>
            <a:avLst/>
            <a:gdLst/>
            <a:ahLst/>
            <a:cxnLst/>
            <a:rect l="l" t="t" r="r" b="b"/>
            <a:pathLst>
              <a:path w="1428750" h="1428750">
                <a:moveTo>
                  <a:pt x="0" y="0"/>
                </a:moveTo>
                <a:lnTo>
                  <a:pt x="1428750" y="0"/>
                </a:lnTo>
                <a:lnTo>
                  <a:pt x="1428750" y="1428750"/>
                </a:lnTo>
                <a:lnTo>
                  <a:pt x="0" y="1428750"/>
                </a:lnTo>
                <a:lnTo>
                  <a:pt x="0" y="0"/>
                </a:lnTo>
                <a:close/>
              </a:path>
            </a:pathLst>
          </a:custGeom>
          <a:blipFill>
            <a:blip r:embed="rId2"/>
            <a:stretch>
              <a:fillRect/>
            </a:stretch>
          </a:blipFill>
        </p:spPr>
        <p:txBody>
          <a:bodyPr/>
          <a:lstStyle/>
          <a:p>
            <a:endParaRPr lang="en-GB" dirty="0"/>
          </a:p>
        </p:txBody>
      </p:sp>
      <p:pic>
        <p:nvPicPr>
          <p:cNvPr id="9" name="Picture 8" descr="A map of africa with different colored areas&#10;&#10;Description automatically generated">
            <a:extLst>
              <a:ext uri="{FF2B5EF4-FFF2-40B4-BE49-F238E27FC236}">
                <a16:creationId xmlns:a16="http://schemas.microsoft.com/office/drawing/2014/main" id="{748F2A8A-53B6-E6DC-F657-4CEAA9F13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5356" y="2092577"/>
            <a:ext cx="7772400" cy="7772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028695" y="1665511"/>
            <a:ext cx="16230594" cy="38509"/>
          </a:xfrm>
          <a:prstGeom prst="line">
            <a:avLst/>
          </a:prstGeom>
          <a:ln w="38100" cap="flat">
            <a:solidFill>
              <a:srgbClr val="1C3621"/>
            </a:solidFill>
            <a:prstDash val="solid"/>
            <a:headEnd type="none" w="sm" len="sm"/>
            <a:tailEnd type="none" w="sm" len="sm"/>
          </a:ln>
        </p:spPr>
        <p:txBody>
          <a:bodyPr/>
          <a:lstStyle/>
          <a:p>
            <a:endParaRPr lang="en-GB"/>
          </a:p>
        </p:txBody>
      </p:sp>
      <p:grpSp>
        <p:nvGrpSpPr>
          <p:cNvPr id="3" name="Group 3"/>
          <p:cNvGrpSpPr/>
          <p:nvPr/>
        </p:nvGrpSpPr>
        <p:grpSpPr>
          <a:xfrm>
            <a:off x="1496789" y="2001058"/>
            <a:ext cx="3812691" cy="8285942"/>
            <a:chOff x="0" y="0"/>
            <a:chExt cx="5083588" cy="11047923"/>
          </a:xfrm>
        </p:grpSpPr>
        <p:grpSp>
          <p:nvGrpSpPr>
            <p:cNvPr id="4" name="Group 4"/>
            <p:cNvGrpSpPr/>
            <p:nvPr/>
          </p:nvGrpSpPr>
          <p:grpSpPr>
            <a:xfrm>
              <a:off x="0" y="1715546"/>
              <a:ext cx="5083588" cy="9332376"/>
              <a:chOff x="0" y="0"/>
              <a:chExt cx="916508" cy="1682512"/>
            </a:xfrm>
          </p:grpSpPr>
          <p:sp>
            <p:nvSpPr>
              <p:cNvPr id="5" name="Freeform 5"/>
              <p:cNvSpPr/>
              <p:nvPr/>
            </p:nvSpPr>
            <p:spPr>
              <a:xfrm>
                <a:off x="0" y="0"/>
                <a:ext cx="916508" cy="1682512"/>
              </a:xfrm>
              <a:custGeom>
                <a:avLst/>
                <a:gdLst/>
                <a:ahLst/>
                <a:cxnLst/>
                <a:rect l="l" t="t" r="r" b="b"/>
                <a:pathLst>
                  <a:path w="916508" h="1682512">
                    <a:moveTo>
                      <a:pt x="0" y="0"/>
                    </a:moveTo>
                    <a:lnTo>
                      <a:pt x="916508" y="0"/>
                    </a:lnTo>
                    <a:lnTo>
                      <a:pt x="916508" y="1682512"/>
                    </a:lnTo>
                    <a:lnTo>
                      <a:pt x="0" y="1682512"/>
                    </a:lnTo>
                    <a:close/>
                  </a:path>
                </a:pathLst>
              </a:custGeom>
              <a:solidFill>
                <a:srgbClr val="1C3621"/>
              </a:solidFill>
            </p:spPr>
            <p:txBody>
              <a:bodyPr/>
              <a:lstStyle/>
              <a:p>
                <a:endParaRPr lang="en-GB"/>
              </a:p>
            </p:txBody>
          </p:sp>
          <p:sp>
            <p:nvSpPr>
              <p:cNvPr id="6" name="TextBox 6"/>
              <p:cNvSpPr txBox="1"/>
              <p:nvPr/>
            </p:nvSpPr>
            <p:spPr>
              <a:xfrm>
                <a:off x="0" y="-57150"/>
                <a:ext cx="916508" cy="1739662"/>
              </a:xfrm>
              <a:prstGeom prst="rect">
                <a:avLst/>
              </a:prstGeom>
            </p:spPr>
            <p:txBody>
              <a:bodyPr lIns="50800" tIns="50800" rIns="50800" bIns="50800" rtlCol="0" anchor="ctr"/>
              <a:lstStyle/>
              <a:p>
                <a:pPr algn="ctr">
                  <a:lnSpc>
                    <a:spcPts val="3299"/>
                  </a:lnSpc>
                </a:pPr>
                <a:endParaRPr/>
              </a:p>
            </p:txBody>
          </p:sp>
        </p:grpSp>
        <p:grpSp>
          <p:nvGrpSpPr>
            <p:cNvPr id="7" name="Group 7"/>
            <p:cNvGrpSpPr/>
            <p:nvPr/>
          </p:nvGrpSpPr>
          <p:grpSpPr>
            <a:xfrm>
              <a:off x="819150" y="0"/>
              <a:ext cx="3445288" cy="344528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GB"/>
              </a:p>
            </p:txBody>
          </p:sp>
          <p:sp>
            <p:nvSpPr>
              <p:cNvPr id="9" name="TextBox 9"/>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grpSp>
          <p:nvGrpSpPr>
            <p:cNvPr id="10" name="Group 10"/>
            <p:cNvGrpSpPr/>
            <p:nvPr/>
          </p:nvGrpSpPr>
          <p:grpSpPr>
            <a:xfrm>
              <a:off x="1066800" y="247650"/>
              <a:ext cx="2949988" cy="294998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621"/>
              </a:solidFill>
              <a:ln cap="sq">
                <a:noFill/>
                <a:prstDash val="solid"/>
                <a:miter/>
              </a:ln>
            </p:spPr>
            <p:txBody>
              <a:bodyPr/>
              <a:lstStyle/>
              <a:p>
                <a:endParaRPr lang="en-GB"/>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sp>
          <p:nvSpPr>
            <p:cNvPr id="13" name="Freeform 13"/>
            <p:cNvSpPr/>
            <p:nvPr/>
          </p:nvSpPr>
          <p:spPr>
            <a:xfrm>
              <a:off x="1482130" y="1057946"/>
              <a:ext cx="2119328" cy="1329397"/>
            </a:xfrm>
            <a:custGeom>
              <a:avLst/>
              <a:gdLst/>
              <a:ahLst/>
              <a:cxnLst/>
              <a:rect l="l" t="t" r="r" b="b"/>
              <a:pathLst>
                <a:path w="2119328" h="1329397">
                  <a:moveTo>
                    <a:pt x="0" y="0"/>
                  </a:moveTo>
                  <a:lnTo>
                    <a:pt x="2119328" y="0"/>
                  </a:lnTo>
                  <a:lnTo>
                    <a:pt x="2119328" y="1329396"/>
                  </a:lnTo>
                  <a:lnTo>
                    <a:pt x="0" y="13293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TextBox 14"/>
            <p:cNvSpPr txBox="1"/>
            <p:nvPr/>
          </p:nvSpPr>
          <p:spPr>
            <a:xfrm>
              <a:off x="535220" y="5440879"/>
              <a:ext cx="4013148" cy="3259667"/>
            </a:xfrm>
            <a:prstGeom prst="rect">
              <a:avLst/>
            </a:prstGeom>
          </p:spPr>
          <p:txBody>
            <a:bodyPr lIns="0" tIns="0" rIns="0" bIns="0" rtlCol="0" anchor="t">
              <a:spAutoFit/>
            </a:bodyPr>
            <a:lstStyle/>
            <a:p>
              <a:pPr algn="ctr">
                <a:lnSpc>
                  <a:spcPts val="2799"/>
                </a:lnSpc>
              </a:pPr>
              <a:r>
                <a:rPr lang="en-US" sz="1999">
                  <a:solidFill>
                    <a:srgbClr val="FFFFFF"/>
                  </a:solidFill>
                  <a:latin typeface="Open Sans 1"/>
                </a:rPr>
                <a:t>ACEN shares circular economy knowledge via LinkedIn, Facebook, and other online channels, aiming for a robust information base and Africa-wide outreach.</a:t>
              </a:r>
            </a:p>
          </p:txBody>
        </p:sp>
        <p:sp>
          <p:nvSpPr>
            <p:cNvPr id="15" name="TextBox 15"/>
            <p:cNvSpPr txBox="1"/>
            <p:nvPr/>
          </p:nvSpPr>
          <p:spPr>
            <a:xfrm>
              <a:off x="497120" y="3976734"/>
              <a:ext cx="4051248" cy="1180761"/>
            </a:xfrm>
            <a:prstGeom prst="rect">
              <a:avLst/>
            </a:prstGeom>
          </p:spPr>
          <p:txBody>
            <a:bodyPr lIns="0" tIns="0" rIns="0" bIns="0" rtlCol="0" anchor="t">
              <a:spAutoFit/>
            </a:bodyPr>
            <a:lstStyle/>
            <a:p>
              <a:pPr algn="ctr">
                <a:lnSpc>
                  <a:spcPts val="3391"/>
                </a:lnSpc>
              </a:pPr>
              <a:r>
                <a:rPr lang="en-US" sz="3199">
                  <a:solidFill>
                    <a:srgbClr val="FFFFFF"/>
                  </a:solidFill>
                  <a:latin typeface="Raleway Bold"/>
                </a:rPr>
                <a:t>Knowledge Sharing</a:t>
              </a:r>
            </a:p>
          </p:txBody>
        </p:sp>
      </p:grpSp>
      <p:grpSp>
        <p:nvGrpSpPr>
          <p:cNvPr id="16" name="Group 16"/>
          <p:cNvGrpSpPr/>
          <p:nvPr/>
        </p:nvGrpSpPr>
        <p:grpSpPr>
          <a:xfrm>
            <a:off x="5309480" y="2001058"/>
            <a:ext cx="3812691" cy="8285942"/>
            <a:chOff x="0" y="0"/>
            <a:chExt cx="5083588" cy="11047923"/>
          </a:xfrm>
        </p:grpSpPr>
        <p:grpSp>
          <p:nvGrpSpPr>
            <p:cNvPr id="17" name="Group 17"/>
            <p:cNvGrpSpPr/>
            <p:nvPr/>
          </p:nvGrpSpPr>
          <p:grpSpPr>
            <a:xfrm>
              <a:off x="0" y="1715546"/>
              <a:ext cx="5083588" cy="9332376"/>
              <a:chOff x="0" y="0"/>
              <a:chExt cx="916508" cy="1682512"/>
            </a:xfrm>
          </p:grpSpPr>
          <p:sp>
            <p:nvSpPr>
              <p:cNvPr id="18" name="Freeform 18"/>
              <p:cNvSpPr/>
              <p:nvPr/>
            </p:nvSpPr>
            <p:spPr>
              <a:xfrm>
                <a:off x="0" y="0"/>
                <a:ext cx="916508" cy="1682512"/>
              </a:xfrm>
              <a:custGeom>
                <a:avLst/>
                <a:gdLst/>
                <a:ahLst/>
                <a:cxnLst/>
                <a:rect l="l" t="t" r="r" b="b"/>
                <a:pathLst>
                  <a:path w="916508" h="1682512">
                    <a:moveTo>
                      <a:pt x="0" y="0"/>
                    </a:moveTo>
                    <a:lnTo>
                      <a:pt x="916508" y="0"/>
                    </a:lnTo>
                    <a:lnTo>
                      <a:pt x="916508" y="1682512"/>
                    </a:lnTo>
                    <a:lnTo>
                      <a:pt x="0" y="1682512"/>
                    </a:lnTo>
                    <a:close/>
                  </a:path>
                </a:pathLst>
              </a:custGeom>
              <a:solidFill>
                <a:srgbClr val="91A85E"/>
              </a:solidFill>
            </p:spPr>
            <p:txBody>
              <a:bodyPr/>
              <a:lstStyle/>
              <a:p>
                <a:endParaRPr lang="en-GB"/>
              </a:p>
            </p:txBody>
          </p:sp>
          <p:sp>
            <p:nvSpPr>
              <p:cNvPr id="19" name="TextBox 19"/>
              <p:cNvSpPr txBox="1"/>
              <p:nvPr/>
            </p:nvSpPr>
            <p:spPr>
              <a:xfrm>
                <a:off x="0" y="-57150"/>
                <a:ext cx="916508" cy="1739662"/>
              </a:xfrm>
              <a:prstGeom prst="rect">
                <a:avLst/>
              </a:prstGeom>
            </p:spPr>
            <p:txBody>
              <a:bodyPr lIns="50800" tIns="50800" rIns="50800" bIns="50800" rtlCol="0" anchor="ctr"/>
              <a:lstStyle/>
              <a:p>
                <a:pPr algn="ctr">
                  <a:lnSpc>
                    <a:spcPts val="3299"/>
                  </a:lnSpc>
                </a:pPr>
                <a:endParaRPr/>
              </a:p>
            </p:txBody>
          </p:sp>
        </p:grpSp>
        <p:grpSp>
          <p:nvGrpSpPr>
            <p:cNvPr id="20" name="Group 20"/>
            <p:cNvGrpSpPr/>
            <p:nvPr/>
          </p:nvGrpSpPr>
          <p:grpSpPr>
            <a:xfrm>
              <a:off x="819150" y="0"/>
              <a:ext cx="3445288" cy="344528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GB"/>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grpSp>
          <p:nvGrpSpPr>
            <p:cNvPr id="23" name="Group 23"/>
            <p:cNvGrpSpPr/>
            <p:nvPr/>
          </p:nvGrpSpPr>
          <p:grpSpPr>
            <a:xfrm>
              <a:off x="1066800" y="247650"/>
              <a:ext cx="2949988" cy="294998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2A85F"/>
              </a:solidFill>
              <a:ln cap="sq">
                <a:noFill/>
                <a:prstDash val="solid"/>
                <a:miter/>
              </a:ln>
            </p:spPr>
            <p:txBody>
              <a:bodyPr/>
              <a:lstStyle/>
              <a:p>
                <a:endParaRPr lang="en-GB"/>
              </a:p>
            </p:txBody>
          </p:sp>
          <p:sp>
            <p:nvSpPr>
              <p:cNvPr id="25" name="TextBox 25"/>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sp>
          <p:nvSpPr>
            <p:cNvPr id="26" name="Freeform 26"/>
            <p:cNvSpPr/>
            <p:nvPr/>
          </p:nvSpPr>
          <p:spPr>
            <a:xfrm>
              <a:off x="1428397" y="963509"/>
              <a:ext cx="2226795" cy="1518269"/>
            </a:xfrm>
            <a:custGeom>
              <a:avLst/>
              <a:gdLst/>
              <a:ahLst/>
              <a:cxnLst/>
              <a:rect l="l" t="t" r="r" b="b"/>
              <a:pathLst>
                <a:path w="2226795" h="1518269">
                  <a:moveTo>
                    <a:pt x="0" y="0"/>
                  </a:moveTo>
                  <a:lnTo>
                    <a:pt x="2226794" y="0"/>
                  </a:lnTo>
                  <a:lnTo>
                    <a:pt x="2226794" y="1518270"/>
                  </a:lnTo>
                  <a:lnTo>
                    <a:pt x="0" y="1518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TextBox 27"/>
            <p:cNvSpPr txBox="1"/>
            <p:nvPr/>
          </p:nvSpPr>
          <p:spPr>
            <a:xfrm>
              <a:off x="535220" y="5440879"/>
              <a:ext cx="4013148" cy="3729567"/>
            </a:xfrm>
            <a:prstGeom prst="rect">
              <a:avLst/>
            </a:prstGeom>
          </p:spPr>
          <p:txBody>
            <a:bodyPr lIns="0" tIns="0" rIns="0" bIns="0" rtlCol="0" anchor="t">
              <a:spAutoFit/>
            </a:bodyPr>
            <a:lstStyle/>
            <a:p>
              <a:pPr algn="ctr">
                <a:lnSpc>
                  <a:spcPts val="2799"/>
                </a:lnSpc>
              </a:pPr>
              <a:r>
                <a:rPr lang="en-US" sz="1999">
                  <a:solidFill>
                    <a:srgbClr val="1C3621"/>
                  </a:solidFill>
                  <a:latin typeface="Open Sans 1"/>
                </a:rPr>
                <a:t>We prioritise awareness and training in key African sectors: public (government, education), private (corporates, SMEs), and civil society. We promote circular economy principles.</a:t>
              </a:r>
            </a:p>
          </p:txBody>
        </p:sp>
        <p:sp>
          <p:nvSpPr>
            <p:cNvPr id="28" name="TextBox 28"/>
            <p:cNvSpPr txBox="1"/>
            <p:nvPr/>
          </p:nvSpPr>
          <p:spPr>
            <a:xfrm>
              <a:off x="535220" y="3976734"/>
              <a:ext cx="4013148" cy="1180761"/>
            </a:xfrm>
            <a:prstGeom prst="rect">
              <a:avLst/>
            </a:prstGeom>
          </p:spPr>
          <p:txBody>
            <a:bodyPr lIns="0" tIns="0" rIns="0" bIns="0" rtlCol="0" anchor="t">
              <a:spAutoFit/>
            </a:bodyPr>
            <a:lstStyle/>
            <a:p>
              <a:pPr algn="ctr">
                <a:lnSpc>
                  <a:spcPts val="3391"/>
                </a:lnSpc>
              </a:pPr>
              <a:r>
                <a:rPr lang="en-US" sz="3199">
                  <a:solidFill>
                    <a:srgbClr val="1C3621"/>
                  </a:solidFill>
                  <a:latin typeface="Raleway Bold"/>
                </a:rPr>
                <a:t>Training and Awareness</a:t>
              </a:r>
            </a:p>
          </p:txBody>
        </p:sp>
      </p:grpSp>
      <p:grpSp>
        <p:nvGrpSpPr>
          <p:cNvPr id="29" name="Group 29"/>
          <p:cNvGrpSpPr/>
          <p:nvPr/>
        </p:nvGrpSpPr>
        <p:grpSpPr>
          <a:xfrm>
            <a:off x="9122171" y="2001058"/>
            <a:ext cx="3812691" cy="8285942"/>
            <a:chOff x="0" y="0"/>
            <a:chExt cx="5083588" cy="11047923"/>
          </a:xfrm>
        </p:grpSpPr>
        <p:grpSp>
          <p:nvGrpSpPr>
            <p:cNvPr id="30" name="Group 30"/>
            <p:cNvGrpSpPr/>
            <p:nvPr/>
          </p:nvGrpSpPr>
          <p:grpSpPr>
            <a:xfrm>
              <a:off x="0" y="1715546"/>
              <a:ext cx="5083588" cy="9332376"/>
              <a:chOff x="0" y="0"/>
              <a:chExt cx="916508" cy="1682512"/>
            </a:xfrm>
          </p:grpSpPr>
          <p:sp>
            <p:nvSpPr>
              <p:cNvPr id="31" name="Freeform 31"/>
              <p:cNvSpPr/>
              <p:nvPr/>
            </p:nvSpPr>
            <p:spPr>
              <a:xfrm>
                <a:off x="0" y="0"/>
                <a:ext cx="916508" cy="1682512"/>
              </a:xfrm>
              <a:custGeom>
                <a:avLst/>
                <a:gdLst/>
                <a:ahLst/>
                <a:cxnLst/>
                <a:rect l="l" t="t" r="r" b="b"/>
                <a:pathLst>
                  <a:path w="916508" h="1682512">
                    <a:moveTo>
                      <a:pt x="0" y="0"/>
                    </a:moveTo>
                    <a:lnTo>
                      <a:pt x="916508" y="0"/>
                    </a:lnTo>
                    <a:lnTo>
                      <a:pt x="916508" y="1682512"/>
                    </a:lnTo>
                    <a:lnTo>
                      <a:pt x="0" y="1682512"/>
                    </a:lnTo>
                    <a:close/>
                  </a:path>
                </a:pathLst>
              </a:custGeom>
              <a:solidFill>
                <a:srgbClr val="D1D663"/>
              </a:solidFill>
            </p:spPr>
            <p:txBody>
              <a:bodyPr/>
              <a:lstStyle/>
              <a:p>
                <a:endParaRPr lang="en-GB"/>
              </a:p>
            </p:txBody>
          </p:sp>
          <p:sp>
            <p:nvSpPr>
              <p:cNvPr id="32" name="TextBox 32"/>
              <p:cNvSpPr txBox="1"/>
              <p:nvPr/>
            </p:nvSpPr>
            <p:spPr>
              <a:xfrm>
                <a:off x="0" y="-57150"/>
                <a:ext cx="916508" cy="1739662"/>
              </a:xfrm>
              <a:prstGeom prst="rect">
                <a:avLst/>
              </a:prstGeom>
            </p:spPr>
            <p:txBody>
              <a:bodyPr lIns="50800" tIns="50800" rIns="50800" bIns="50800" rtlCol="0" anchor="ctr"/>
              <a:lstStyle/>
              <a:p>
                <a:pPr algn="ctr">
                  <a:lnSpc>
                    <a:spcPts val="3299"/>
                  </a:lnSpc>
                </a:pPr>
                <a:endParaRPr/>
              </a:p>
            </p:txBody>
          </p:sp>
        </p:grpSp>
        <p:grpSp>
          <p:nvGrpSpPr>
            <p:cNvPr id="33" name="Group 33"/>
            <p:cNvGrpSpPr/>
            <p:nvPr/>
          </p:nvGrpSpPr>
          <p:grpSpPr>
            <a:xfrm>
              <a:off x="819150" y="0"/>
              <a:ext cx="3445288" cy="3445288"/>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GB"/>
              </a:p>
            </p:txBody>
          </p:sp>
          <p:sp>
            <p:nvSpPr>
              <p:cNvPr id="35" name="TextBox 35"/>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grpSp>
          <p:nvGrpSpPr>
            <p:cNvPr id="36" name="Group 36"/>
            <p:cNvGrpSpPr/>
            <p:nvPr/>
          </p:nvGrpSpPr>
          <p:grpSpPr>
            <a:xfrm>
              <a:off x="1066800" y="247650"/>
              <a:ext cx="2949988" cy="294998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1D663"/>
              </a:solidFill>
              <a:ln cap="sq">
                <a:noFill/>
                <a:prstDash val="solid"/>
                <a:miter/>
              </a:ln>
            </p:spPr>
            <p:txBody>
              <a:bodyPr/>
              <a:lstStyle/>
              <a:p>
                <a:endParaRPr lang="en-GB"/>
              </a:p>
            </p:txBody>
          </p:sp>
          <p:sp>
            <p:nvSpPr>
              <p:cNvPr id="38" name="TextBox 38"/>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sp>
          <p:nvSpPr>
            <p:cNvPr id="39" name="Freeform 39"/>
            <p:cNvSpPr/>
            <p:nvPr/>
          </p:nvSpPr>
          <p:spPr>
            <a:xfrm>
              <a:off x="1575664" y="756514"/>
              <a:ext cx="1932261" cy="1932261"/>
            </a:xfrm>
            <a:custGeom>
              <a:avLst/>
              <a:gdLst/>
              <a:ahLst/>
              <a:cxnLst/>
              <a:rect l="l" t="t" r="r" b="b"/>
              <a:pathLst>
                <a:path w="1932261" h="1932261">
                  <a:moveTo>
                    <a:pt x="0" y="0"/>
                  </a:moveTo>
                  <a:lnTo>
                    <a:pt x="1932260" y="0"/>
                  </a:lnTo>
                  <a:lnTo>
                    <a:pt x="1932260" y="1932260"/>
                  </a:lnTo>
                  <a:lnTo>
                    <a:pt x="0" y="19322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40" name="TextBox 40"/>
            <p:cNvSpPr txBox="1"/>
            <p:nvPr/>
          </p:nvSpPr>
          <p:spPr>
            <a:xfrm>
              <a:off x="338337" y="5440879"/>
              <a:ext cx="4406914" cy="3729567"/>
            </a:xfrm>
            <a:prstGeom prst="rect">
              <a:avLst/>
            </a:prstGeom>
          </p:spPr>
          <p:txBody>
            <a:bodyPr lIns="0" tIns="0" rIns="0" bIns="0" rtlCol="0" anchor="t">
              <a:spAutoFit/>
            </a:bodyPr>
            <a:lstStyle/>
            <a:p>
              <a:pPr algn="ctr">
                <a:lnSpc>
                  <a:spcPts val="2799"/>
                </a:lnSpc>
              </a:pPr>
              <a:r>
                <a:rPr lang="en-US" sz="1999">
                  <a:solidFill>
                    <a:srgbClr val="1C3621"/>
                  </a:solidFill>
                  <a:latin typeface="Open Sans 1"/>
                </a:rPr>
                <a:t>ACEN advocates interdisciplinary solutions, emphasizing stakeholder involvement and fostering regional, African, and global partnerships through collaborative platforms and engagements.</a:t>
              </a:r>
            </a:p>
          </p:txBody>
        </p:sp>
        <p:sp>
          <p:nvSpPr>
            <p:cNvPr id="41" name="TextBox 41"/>
            <p:cNvSpPr txBox="1"/>
            <p:nvPr/>
          </p:nvSpPr>
          <p:spPr>
            <a:xfrm>
              <a:off x="535220" y="3976734"/>
              <a:ext cx="4013148" cy="1180761"/>
            </a:xfrm>
            <a:prstGeom prst="rect">
              <a:avLst/>
            </a:prstGeom>
          </p:spPr>
          <p:txBody>
            <a:bodyPr lIns="0" tIns="0" rIns="0" bIns="0" rtlCol="0" anchor="t">
              <a:spAutoFit/>
            </a:bodyPr>
            <a:lstStyle/>
            <a:p>
              <a:pPr algn="ctr">
                <a:lnSpc>
                  <a:spcPts val="3391"/>
                </a:lnSpc>
              </a:pPr>
              <a:r>
                <a:rPr lang="en-US" sz="3199">
                  <a:solidFill>
                    <a:srgbClr val="1C3621"/>
                  </a:solidFill>
                  <a:latin typeface="Raleway Bold"/>
                </a:rPr>
                <a:t>Networking and Events</a:t>
              </a:r>
            </a:p>
          </p:txBody>
        </p:sp>
      </p:grpSp>
      <p:grpSp>
        <p:nvGrpSpPr>
          <p:cNvPr id="42" name="Group 42"/>
          <p:cNvGrpSpPr/>
          <p:nvPr/>
        </p:nvGrpSpPr>
        <p:grpSpPr>
          <a:xfrm>
            <a:off x="12934862" y="1995735"/>
            <a:ext cx="3812691" cy="8291265"/>
            <a:chOff x="0" y="0"/>
            <a:chExt cx="5083588" cy="11055020"/>
          </a:xfrm>
        </p:grpSpPr>
        <p:grpSp>
          <p:nvGrpSpPr>
            <p:cNvPr id="43" name="Group 43"/>
            <p:cNvGrpSpPr/>
            <p:nvPr/>
          </p:nvGrpSpPr>
          <p:grpSpPr>
            <a:xfrm>
              <a:off x="0" y="1722644"/>
              <a:ext cx="5083588" cy="9332376"/>
              <a:chOff x="0" y="0"/>
              <a:chExt cx="916508" cy="1682512"/>
            </a:xfrm>
          </p:grpSpPr>
          <p:sp>
            <p:nvSpPr>
              <p:cNvPr id="44" name="Freeform 44"/>
              <p:cNvSpPr/>
              <p:nvPr/>
            </p:nvSpPr>
            <p:spPr>
              <a:xfrm>
                <a:off x="0" y="0"/>
                <a:ext cx="916508" cy="1682512"/>
              </a:xfrm>
              <a:custGeom>
                <a:avLst/>
                <a:gdLst/>
                <a:ahLst/>
                <a:cxnLst/>
                <a:rect l="l" t="t" r="r" b="b"/>
                <a:pathLst>
                  <a:path w="916508" h="1682512">
                    <a:moveTo>
                      <a:pt x="0" y="0"/>
                    </a:moveTo>
                    <a:lnTo>
                      <a:pt x="916508" y="0"/>
                    </a:lnTo>
                    <a:lnTo>
                      <a:pt x="916508" y="1682512"/>
                    </a:lnTo>
                    <a:lnTo>
                      <a:pt x="0" y="1682512"/>
                    </a:lnTo>
                    <a:close/>
                  </a:path>
                </a:pathLst>
              </a:custGeom>
              <a:solidFill>
                <a:srgbClr val="E0E8D9"/>
              </a:solidFill>
            </p:spPr>
            <p:txBody>
              <a:bodyPr/>
              <a:lstStyle/>
              <a:p>
                <a:endParaRPr lang="en-GB"/>
              </a:p>
            </p:txBody>
          </p:sp>
          <p:sp>
            <p:nvSpPr>
              <p:cNvPr id="45" name="TextBox 45"/>
              <p:cNvSpPr txBox="1"/>
              <p:nvPr/>
            </p:nvSpPr>
            <p:spPr>
              <a:xfrm>
                <a:off x="0" y="-57150"/>
                <a:ext cx="916508" cy="1739662"/>
              </a:xfrm>
              <a:prstGeom prst="rect">
                <a:avLst/>
              </a:prstGeom>
            </p:spPr>
            <p:txBody>
              <a:bodyPr lIns="50800" tIns="50800" rIns="50800" bIns="50800" rtlCol="0" anchor="ctr"/>
              <a:lstStyle/>
              <a:p>
                <a:pPr algn="ctr">
                  <a:lnSpc>
                    <a:spcPts val="3299"/>
                  </a:lnSpc>
                </a:pPr>
                <a:endParaRPr/>
              </a:p>
            </p:txBody>
          </p:sp>
        </p:grpSp>
        <p:grpSp>
          <p:nvGrpSpPr>
            <p:cNvPr id="46" name="Group 46"/>
            <p:cNvGrpSpPr/>
            <p:nvPr/>
          </p:nvGrpSpPr>
          <p:grpSpPr>
            <a:xfrm>
              <a:off x="950439" y="0"/>
              <a:ext cx="3445288" cy="3445288"/>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GB"/>
              </a:p>
            </p:txBody>
          </p:sp>
          <p:sp>
            <p:nvSpPr>
              <p:cNvPr id="48" name="TextBox 48"/>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grpSp>
          <p:nvGrpSpPr>
            <p:cNvPr id="49" name="Group 49"/>
            <p:cNvGrpSpPr/>
            <p:nvPr/>
          </p:nvGrpSpPr>
          <p:grpSpPr>
            <a:xfrm>
              <a:off x="1198089" y="247650"/>
              <a:ext cx="2949988" cy="2949988"/>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E8D9"/>
              </a:solidFill>
              <a:ln cap="sq">
                <a:noFill/>
                <a:prstDash val="solid"/>
                <a:miter/>
              </a:ln>
            </p:spPr>
            <p:txBody>
              <a:bodyPr/>
              <a:lstStyle/>
              <a:p>
                <a:endParaRPr lang="en-GB"/>
              </a:p>
            </p:txBody>
          </p:sp>
          <p:sp>
            <p:nvSpPr>
              <p:cNvPr id="51" name="TextBox 51"/>
              <p:cNvSpPr txBox="1"/>
              <p:nvPr/>
            </p:nvSpPr>
            <p:spPr>
              <a:xfrm>
                <a:off x="76200" y="19050"/>
                <a:ext cx="660400" cy="717550"/>
              </a:xfrm>
              <a:prstGeom prst="rect">
                <a:avLst/>
              </a:prstGeom>
            </p:spPr>
            <p:txBody>
              <a:bodyPr lIns="50800" tIns="50800" rIns="50800" bIns="50800" rtlCol="0" anchor="ctr"/>
              <a:lstStyle/>
              <a:p>
                <a:pPr algn="ctr">
                  <a:lnSpc>
                    <a:spcPts val="3299"/>
                  </a:lnSpc>
                </a:pPr>
                <a:endParaRPr/>
              </a:p>
            </p:txBody>
          </p:sp>
        </p:grpSp>
        <p:sp>
          <p:nvSpPr>
            <p:cNvPr id="52" name="Freeform 52"/>
            <p:cNvSpPr/>
            <p:nvPr/>
          </p:nvSpPr>
          <p:spPr>
            <a:xfrm>
              <a:off x="1535642" y="771330"/>
              <a:ext cx="2274881" cy="1902628"/>
            </a:xfrm>
            <a:custGeom>
              <a:avLst/>
              <a:gdLst/>
              <a:ahLst/>
              <a:cxnLst/>
              <a:rect l="l" t="t" r="r" b="b"/>
              <a:pathLst>
                <a:path w="2274881" h="1902628">
                  <a:moveTo>
                    <a:pt x="0" y="0"/>
                  </a:moveTo>
                  <a:lnTo>
                    <a:pt x="2274881" y="0"/>
                  </a:lnTo>
                  <a:lnTo>
                    <a:pt x="2274881" y="1902628"/>
                  </a:lnTo>
                  <a:lnTo>
                    <a:pt x="0" y="19026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53" name="TextBox 53"/>
            <p:cNvSpPr txBox="1"/>
            <p:nvPr/>
          </p:nvSpPr>
          <p:spPr>
            <a:xfrm>
              <a:off x="599404" y="5447977"/>
              <a:ext cx="4147357" cy="3259667"/>
            </a:xfrm>
            <a:prstGeom prst="rect">
              <a:avLst/>
            </a:prstGeom>
          </p:spPr>
          <p:txBody>
            <a:bodyPr lIns="0" tIns="0" rIns="0" bIns="0" rtlCol="0" anchor="t">
              <a:spAutoFit/>
            </a:bodyPr>
            <a:lstStyle/>
            <a:p>
              <a:pPr algn="ctr">
                <a:lnSpc>
                  <a:spcPts val="2799"/>
                </a:lnSpc>
              </a:pPr>
              <a:r>
                <a:rPr lang="en-US" sz="1999">
                  <a:solidFill>
                    <a:srgbClr val="1C3621"/>
                  </a:solidFill>
                  <a:latin typeface="Open Sans 1"/>
                </a:rPr>
                <a:t>ACEN research addresses African-context issues, involving members, academics, and diverse stakeholders from Africa as well as internationally where required.</a:t>
              </a:r>
            </a:p>
          </p:txBody>
        </p:sp>
        <p:sp>
          <p:nvSpPr>
            <p:cNvPr id="54" name="TextBox 54"/>
            <p:cNvSpPr txBox="1"/>
            <p:nvPr/>
          </p:nvSpPr>
          <p:spPr>
            <a:xfrm>
              <a:off x="568357" y="3983831"/>
              <a:ext cx="4013148" cy="581356"/>
            </a:xfrm>
            <a:prstGeom prst="rect">
              <a:avLst/>
            </a:prstGeom>
          </p:spPr>
          <p:txBody>
            <a:bodyPr lIns="0" tIns="0" rIns="0" bIns="0" rtlCol="0" anchor="t">
              <a:spAutoFit/>
            </a:bodyPr>
            <a:lstStyle/>
            <a:p>
              <a:pPr algn="ctr">
                <a:lnSpc>
                  <a:spcPts val="3391"/>
                </a:lnSpc>
              </a:pPr>
              <a:r>
                <a:rPr lang="en-US" sz="3199" dirty="0">
                  <a:solidFill>
                    <a:srgbClr val="1C3621"/>
                  </a:solidFill>
                  <a:latin typeface="Raleway Bold"/>
                </a:rPr>
                <a:t>Research</a:t>
              </a:r>
            </a:p>
          </p:txBody>
        </p:sp>
      </p:grpSp>
      <p:sp>
        <p:nvSpPr>
          <p:cNvPr id="55" name="TextBox 55"/>
          <p:cNvSpPr txBox="1"/>
          <p:nvPr/>
        </p:nvSpPr>
        <p:spPr>
          <a:xfrm>
            <a:off x="1006871" y="990600"/>
            <a:ext cx="16230600" cy="396240"/>
          </a:xfrm>
          <a:prstGeom prst="rect">
            <a:avLst/>
          </a:prstGeom>
        </p:spPr>
        <p:txBody>
          <a:bodyPr lIns="0" tIns="0" rIns="0" bIns="0" rtlCol="0" anchor="t">
            <a:spAutoFit/>
          </a:bodyPr>
          <a:lstStyle/>
          <a:p>
            <a:pPr>
              <a:lnSpc>
                <a:spcPts val="3359"/>
              </a:lnSpc>
              <a:spcBef>
                <a:spcPct val="0"/>
              </a:spcBef>
            </a:pPr>
            <a:r>
              <a:rPr lang="en-US" sz="2400" spc="544">
                <a:solidFill>
                  <a:srgbClr val="1C3621"/>
                </a:solidFill>
                <a:latin typeface="Open Sans 1 Bold"/>
              </a:rPr>
              <a:t>WE AIM TO ACHIEVE OUR VISION THROUGH FOUR PILLARS: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0E8D9"/>
        </a:solidFill>
        <a:effectLst/>
      </p:bgPr>
    </p:bg>
    <p:spTree>
      <p:nvGrpSpPr>
        <p:cNvPr id="1" name=""/>
        <p:cNvGrpSpPr/>
        <p:nvPr/>
      </p:nvGrpSpPr>
      <p:grpSpPr>
        <a:xfrm>
          <a:off x="0" y="0"/>
          <a:ext cx="0" cy="0"/>
          <a:chOff x="0" y="0"/>
          <a:chExt cx="0" cy="0"/>
        </a:xfrm>
      </p:grpSpPr>
      <p:pic>
        <p:nvPicPr>
          <p:cNvPr id="2" name="ACEN 30sec video v2">
            <a:hlinkClick r:id="" action="ppaction://media"/>
            <a:extLst>
              <a:ext uri="{FF2B5EF4-FFF2-40B4-BE49-F238E27FC236}">
                <a16:creationId xmlns:a16="http://schemas.microsoft.com/office/drawing/2014/main" id="{9F0BF124-0480-425A-0072-D5DAD3F4C1A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62138" y="1028700"/>
            <a:ext cx="14563725" cy="822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0E8D9"/>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021072" cy="10287000"/>
            <a:chOff x="0" y="0"/>
            <a:chExt cx="268924" cy="2709333"/>
          </a:xfrm>
        </p:grpSpPr>
        <p:sp>
          <p:nvSpPr>
            <p:cNvPr id="3" name="Freeform 3"/>
            <p:cNvSpPr/>
            <p:nvPr/>
          </p:nvSpPr>
          <p:spPr>
            <a:xfrm>
              <a:off x="0" y="0"/>
              <a:ext cx="268924" cy="2709333"/>
            </a:xfrm>
            <a:custGeom>
              <a:avLst/>
              <a:gdLst/>
              <a:ahLst/>
              <a:cxnLst/>
              <a:rect l="l" t="t" r="r" b="b"/>
              <a:pathLst>
                <a:path w="268924" h="2709333">
                  <a:moveTo>
                    <a:pt x="0" y="0"/>
                  </a:moveTo>
                  <a:lnTo>
                    <a:pt x="268924" y="0"/>
                  </a:lnTo>
                  <a:lnTo>
                    <a:pt x="268924" y="2709333"/>
                  </a:lnTo>
                  <a:lnTo>
                    <a:pt x="0" y="2709333"/>
                  </a:lnTo>
                  <a:close/>
                </a:path>
              </a:pathLst>
            </a:custGeom>
            <a:solidFill>
              <a:srgbClr val="0D9C94"/>
            </a:solidFill>
          </p:spPr>
          <p:txBody>
            <a:bodyPr/>
            <a:lstStyle/>
            <a:p>
              <a:endParaRPr lang="en-GB"/>
            </a:p>
          </p:txBody>
        </p:sp>
        <p:sp>
          <p:nvSpPr>
            <p:cNvPr id="4" name="TextBox 4"/>
            <p:cNvSpPr txBox="1"/>
            <p:nvPr/>
          </p:nvSpPr>
          <p:spPr>
            <a:xfrm>
              <a:off x="0" y="-57150"/>
              <a:ext cx="268924" cy="2766483"/>
            </a:xfrm>
            <a:prstGeom prst="rect">
              <a:avLst/>
            </a:prstGeom>
          </p:spPr>
          <p:txBody>
            <a:bodyPr lIns="50800" tIns="50800" rIns="50800" bIns="50800" rtlCol="0" anchor="ctr"/>
            <a:lstStyle/>
            <a:p>
              <a:pPr algn="ctr">
                <a:lnSpc>
                  <a:spcPts val="3299"/>
                </a:lnSpc>
              </a:pPr>
              <a:endParaRPr/>
            </a:p>
          </p:txBody>
        </p:sp>
      </p:grpSp>
      <p:sp>
        <p:nvSpPr>
          <p:cNvPr id="5" name="Freeform 5"/>
          <p:cNvSpPr/>
          <p:nvPr/>
        </p:nvSpPr>
        <p:spPr>
          <a:xfrm>
            <a:off x="-1349406" y="-4876564"/>
            <a:ext cx="2905080" cy="20040128"/>
          </a:xfrm>
          <a:custGeom>
            <a:avLst/>
            <a:gdLst/>
            <a:ahLst/>
            <a:cxnLst/>
            <a:rect l="l" t="t" r="r" b="b"/>
            <a:pathLst>
              <a:path w="2905080" h="20040128">
                <a:moveTo>
                  <a:pt x="0" y="0"/>
                </a:moveTo>
                <a:lnTo>
                  <a:pt x="2905080" y="0"/>
                </a:lnTo>
                <a:lnTo>
                  <a:pt x="2905080" y="20040128"/>
                </a:lnTo>
                <a:lnTo>
                  <a:pt x="0" y="20040128"/>
                </a:lnTo>
                <a:lnTo>
                  <a:pt x="0" y="0"/>
                </a:lnTo>
                <a:close/>
              </a:path>
            </a:pathLst>
          </a:custGeom>
          <a:blipFill>
            <a:blip r:embed="rId2">
              <a:extLst>
                <a:ext uri="{96DAC541-7B7A-43D3-8B79-37D633B846F1}">
                  <asvg:svgBlip xmlns:asvg="http://schemas.microsoft.com/office/drawing/2016/SVG/main" r:embed="rId3"/>
                </a:ext>
              </a:extLst>
            </a:blip>
            <a:stretch>
              <a:fillRect l="-195508" t="-1900" r="-59710" b="-771"/>
            </a:stretch>
          </a:blipFill>
        </p:spPr>
        <p:txBody>
          <a:bodyPr/>
          <a:lstStyle/>
          <a:p>
            <a:endParaRPr lang="en-GB"/>
          </a:p>
        </p:txBody>
      </p:sp>
      <p:sp>
        <p:nvSpPr>
          <p:cNvPr id="6" name="TextBox 6"/>
          <p:cNvSpPr txBox="1"/>
          <p:nvPr/>
        </p:nvSpPr>
        <p:spPr>
          <a:xfrm>
            <a:off x="4953000" y="8039100"/>
            <a:ext cx="12763500" cy="1231106"/>
          </a:xfrm>
          <a:prstGeom prst="rect">
            <a:avLst/>
          </a:prstGeom>
        </p:spPr>
        <p:txBody>
          <a:bodyPr wrap="square" lIns="0" tIns="0" rIns="0" bIns="0" rtlCol="0" anchor="t">
            <a:spAutoFit/>
          </a:bodyPr>
          <a:lstStyle/>
          <a:p>
            <a:pPr algn="r">
              <a:lnSpc>
                <a:spcPts val="9600"/>
              </a:lnSpc>
            </a:pPr>
            <a:r>
              <a:rPr lang="en-US" sz="8000" dirty="0">
                <a:solidFill>
                  <a:srgbClr val="1C3621"/>
                </a:solidFill>
                <a:latin typeface="Raleway Bold"/>
              </a:rPr>
              <a:t>ACEN’s selected Projects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71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background with white text&#10;&#10;Description automatically generated">
            <a:extLst>
              <a:ext uri="{FF2B5EF4-FFF2-40B4-BE49-F238E27FC236}">
                <a16:creationId xmlns:a16="http://schemas.microsoft.com/office/drawing/2014/main" id="{F3669BEE-D274-B832-1199-CEE76C0AA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1813704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ircular object&#10;&#10;Description automatically generated">
            <a:extLst>
              <a:ext uri="{FF2B5EF4-FFF2-40B4-BE49-F238E27FC236}">
                <a16:creationId xmlns:a16="http://schemas.microsoft.com/office/drawing/2014/main" id="{19BB5DEC-39D8-DE7C-E173-8017D29E9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1317017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ircular design with blue and green lines&#10;&#10;Description automatically generated">
            <a:extLst>
              <a:ext uri="{FF2B5EF4-FFF2-40B4-BE49-F238E27FC236}">
                <a16:creationId xmlns:a16="http://schemas.microsoft.com/office/drawing/2014/main" id="{151EAEC2-82FC-A7C9-1216-66D834E56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43035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mputer screen with a cursor and a circle&#10;&#10;Description automatically generated">
            <a:hlinkClick r:id="rId3"/>
            <a:extLst>
              <a:ext uri="{FF2B5EF4-FFF2-40B4-BE49-F238E27FC236}">
                <a16:creationId xmlns:a16="http://schemas.microsoft.com/office/drawing/2014/main" id="{690E4E17-FB9A-29A1-28F2-4EA489FE90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3131888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167E7AA-689C-DC7B-21BA-3ACD82ACC6DB}"/>
              </a:ext>
            </a:extLst>
          </p:cNvPr>
          <p:cNvSpPr>
            <a:spLocks noGrp="1"/>
          </p:cNvSpPr>
          <p:nvPr>
            <p:ph type="sldNum" idx="12"/>
          </p:nvPr>
        </p:nvSpPr>
        <p:spPr/>
        <p:txBody>
          <a:bodyPr/>
          <a:lstStyle/>
          <a:p>
            <a:pPr marL="0" marR="0" lvl="0" indent="0" algn="r" defTabSz="18288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GB" sz="1600" b="0" i="0" u="none" strike="noStrike" kern="0" cap="none" spc="0" normalizeH="0" baseline="0" noProof="0">
                <a:ln>
                  <a:noFill/>
                </a:ln>
                <a:solidFill>
                  <a:srgbClr val="595959"/>
                </a:solidFill>
                <a:effectLst/>
                <a:uLnTx/>
                <a:uFillTx/>
                <a:latin typeface="Figtree Light"/>
                <a:sym typeface="Figtree Light"/>
              </a:rPr>
              <a:pPr marL="0" marR="0" lvl="0" indent="0" algn="r" defTabSz="1828800" rtl="0" eaLnBrk="1" fontAlgn="auto" latinLnBrk="0" hangingPunct="1">
                <a:lnSpc>
                  <a:spcPct val="100000"/>
                </a:lnSpc>
                <a:spcBef>
                  <a:spcPts val="0"/>
                </a:spcBef>
                <a:spcAft>
                  <a:spcPts val="0"/>
                </a:spcAft>
                <a:buClr>
                  <a:srgbClr val="000000"/>
                </a:buClr>
                <a:buSzTx/>
                <a:buFontTx/>
                <a:buNone/>
                <a:tabLst/>
                <a:defRPr/>
              </a:pPr>
              <a:t>13</a:t>
            </a:fld>
            <a:endParaRPr kumimoji="0" lang="en-GB" sz="1600" b="0" i="0" u="none" strike="noStrike" kern="0" cap="none" spc="0" normalizeH="0" baseline="0" noProof="0">
              <a:ln>
                <a:noFill/>
              </a:ln>
              <a:solidFill>
                <a:srgbClr val="595959"/>
              </a:solidFill>
              <a:effectLst/>
              <a:uLnTx/>
              <a:uFillTx/>
              <a:latin typeface="Figtree Light"/>
              <a:sym typeface="Figtree Light"/>
            </a:endParaRPr>
          </a:p>
        </p:txBody>
      </p:sp>
      <p:sp>
        <p:nvSpPr>
          <p:cNvPr id="4" name="Rectangle 3">
            <a:extLst>
              <a:ext uri="{FF2B5EF4-FFF2-40B4-BE49-F238E27FC236}">
                <a16:creationId xmlns:a16="http://schemas.microsoft.com/office/drawing/2014/main" id="{2F0088F9-EC5B-C5A9-8B51-F1192EBF78FD}"/>
              </a:ext>
            </a:extLst>
          </p:cNvPr>
          <p:cNvSpPr/>
          <p:nvPr/>
        </p:nvSpPr>
        <p:spPr>
          <a:xfrm rot="1803185">
            <a:off x="-332158" y="215701"/>
            <a:ext cx="6415284" cy="1022100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lang="en-ZA" sz="2800" b="0"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C14B06-0A47-4DB5-1B01-C9B68B2D5047}"/>
              </a:ext>
            </a:extLst>
          </p:cNvPr>
          <p:cNvSpPr/>
          <p:nvPr/>
        </p:nvSpPr>
        <p:spPr>
          <a:xfrm rot="1876378">
            <a:off x="6162807" y="-374034"/>
            <a:ext cx="6611642" cy="10287000"/>
          </a:xfrm>
          <a:prstGeom prst="rect">
            <a:avLst/>
          </a:prstGeom>
          <a:solidFill>
            <a:schemeClr val="accent2"/>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defRPr/>
            </a:pPr>
            <a:endParaRPr kumimoji="0" lang="en-GB" sz="28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Rectangle 5">
            <a:extLst>
              <a:ext uri="{FF2B5EF4-FFF2-40B4-BE49-F238E27FC236}">
                <a16:creationId xmlns:a16="http://schemas.microsoft.com/office/drawing/2014/main" id="{DA937862-6B57-CAAC-08B1-B70A26C6CE57}"/>
              </a:ext>
            </a:extLst>
          </p:cNvPr>
          <p:cNvSpPr/>
          <p:nvPr/>
        </p:nvSpPr>
        <p:spPr>
          <a:xfrm rot="1692155">
            <a:off x="12157009" y="167194"/>
            <a:ext cx="6400798" cy="10287000"/>
          </a:xfrm>
          <a:prstGeom prst="rect">
            <a:avLst/>
          </a:prstGeom>
          <a:solidFill>
            <a:schemeClr val="accent3"/>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
                <a:srgbClr val="000000"/>
              </a:buClr>
              <a:buSzTx/>
              <a:buFontTx/>
              <a:buNone/>
              <a:tabLst/>
              <a:defRPr/>
            </a:pPr>
            <a:endParaRPr kumimoji="0" lang="en-GB" sz="28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Title 1">
            <a:extLst>
              <a:ext uri="{FF2B5EF4-FFF2-40B4-BE49-F238E27FC236}">
                <a16:creationId xmlns:a16="http://schemas.microsoft.com/office/drawing/2014/main" id="{EC1BB8AB-0E5B-DEB8-9712-95BF8E1BF37D}"/>
              </a:ext>
            </a:extLst>
          </p:cNvPr>
          <p:cNvSpPr txBox="1">
            <a:spLocks/>
          </p:cNvSpPr>
          <p:nvPr/>
        </p:nvSpPr>
        <p:spPr>
          <a:xfrm rot="1801035">
            <a:off x="8996900" y="2670886"/>
            <a:ext cx="7816800" cy="143167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r>
              <a:rPr kumimoji="0" lang="en-GB" sz="5600" b="0" i="0" u="none" strike="noStrike" kern="0" cap="none" spc="0" normalizeH="0" baseline="0" noProof="0" dirty="0">
                <a:ln>
                  <a:noFill/>
                </a:ln>
                <a:solidFill>
                  <a:srgbClr val="070534"/>
                </a:solidFill>
                <a:effectLst/>
                <a:uLnTx/>
                <a:uFillTx/>
                <a:latin typeface="Arial"/>
                <a:cs typeface="Arial"/>
                <a:sym typeface="Arial"/>
              </a:rPr>
              <a:t>Join us!</a:t>
            </a:r>
          </a:p>
        </p:txBody>
      </p:sp>
      <p:sp>
        <p:nvSpPr>
          <p:cNvPr id="8" name="Subtitle 2">
            <a:extLst>
              <a:ext uri="{FF2B5EF4-FFF2-40B4-BE49-F238E27FC236}">
                <a16:creationId xmlns:a16="http://schemas.microsoft.com/office/drawing/2014/main" id="{FA678D45-7F33-35E5-F2D2-7758CBA179B3}"/>
              </a:ext>
            </a:extLst>
          </p:cNvPr>
          <p:cNvSpPr txBox="1">
            <a:spLocks/>
          </p:cNvSpPr>
          <p:nvPr/>
        </p:nvSpPr>
        <p:spPr>
          <a:xfrm rot="1800000">
            <a:off x="1034461" y="4387014"/>
            <a:ext cx="4589354" cy="1274144"/>
          </a:xfrm>
          <a:prstGeom prst="rect">
            <a:avLst/>
          </a:prstGeom>
          <a:no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2"/>
              </a:buClr>
              <a:buSzPts val="1800"/>
              <a:buFont typeface="Figtree"/>
              <a:buNone/>
              <a:defRPr sz="1800" b="0" i="0" u="none" strike="noStrike" cap="none">
                <a:solidFill>
                  <a:schemeClr val="dk2"/>
                </a:solidFill>
                <a:latin typeface="Figtree"/>
                <a:ea typeface="Figtree"/>
                <a:cs typeface="Figtree"/>
                <a:sym typeface="Figtree"/>
              </a:defRPr>
            </a:lvl1pPr>
            <a:lvl2pPr marL="914400" marR="0" lvl="1"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2pPr>
            <a:lvl3pPr marL="1371600" marR="0" lvl="2"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3pPr>
            <a:lvl4pPr marL="1828800" marR="0" lvl="3"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4pPr>
            <a:lvl5pPr marL="2286000" marR="0" lvl="4"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5pPr>
            <a:lvl6pPr marL="2743200" marR="0" lvl="5"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6pPr>
            <a:lvl7pPr marL="3200400" marR="0" lvl="6"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7pPr>
            <a:lvl8pPr marL="3657600" marR="0" lvl="7"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8pPr>
            <a:lvl9pPr marL="4114800" marR="0" lvl="8"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9pPr>
          </a:lstStyle>
          <a:p>
            <a:pPr marL="0" marR="0" lvl="0" indent="0" algn="l" defTabSz="1828800" rtl="0" eaLnBrk="1" fontAlgn="auto" latinLnBrk="0" hangingPunct="1">
              <a:lnSpc>
                <a:spcPct val="100000"/>
              </a:lnSpc>
              <a:spcBef>
                <a:spcPts val="0"/>
              </a:spcBef>
              <a:spcAft>
                <a:spcPts val="0"/>
              </a:spcAft>
              <a:buClr>
                <a:srgbClr val="595959"/>
              </a:buClr>
              <a:buSzPts val="1800"/>
              <a:buFont typeface="Figtree"/>
              <a:buNone/>
              <a:tabLst/>
              <a:defRPr/>
            </a:pPr>
            <a:r>
              <a:rPr kumimoji="0" lang="en-GB" sz="3200" b="0" i="0" u="none" strike="noStrike" kern="0" cap="none" spc="0" normalizeH="0" baseline="0" noProof="0" dirty="0">
                <a:ln>
                  <a:noFill/>
                </a:ln>
                <a:solidFill>
                  <a:srgbClr val="070534"/>
                </a:solidFill>
                <a:effectLst/>
                <a:uLnTx/>
                <a:uFillTx/>
                <a:latin typeface="Figtree Light" pitchFamily="2" charset="0"/>
                <a:cs typeface="Figtree"/>
                <a:sym typeface="Figtree"/>
              </a:rPr>
              <a:t>Circular South Africa (CSA)</a:t>
            </a:r>
          </a:p>
        </p:txBody>
      </p:sp>
      <p:pic>
        <p:nvPicPr>
          <p:cNvPr id="9" name="Picture 8" descr="A picture containing black, darkness&#10;&#10;Description automatically generated">
            <a:extLst>
              <a:ext uri="{FF2B5EF4-FFF2-40B4-BE49-F238E27FC236}">
                <a16:creationId xmlns:a16="http://schemas.microsoft.com/office/drawing/2014/main" id="{73BE3364-9D70-6246-568B-26E27ECC7B19}"/>
              </a:ext>
            </a:extLst>
          </p:cNvPr>
          <p:cNvPicPr>
            <a:picLocks noChangeAspect="1"/>
          </p:cNvPicPr>
          <p:nvPr/>
        </p:nvPicPr>
        <p:blipFill>
          <a:blip r:embed="rId2"/>
          <a:stretch>
            <a:fillRect/>
          </a:stretch>
        </p:blipFill>
        <p:spPr>
          <a:xfrm rot="1800000">
            <a:off x="766816" y="3349654"/>
            <a:ext cx="697524" cy="697524"/>
          </a:xfrm>
          <a:prstGeom prst="rect">
            <a:avLst/>
          </a:prstGeom>
        </p:spPr>
      </p:pic>
      <p:pic>
        <p:nvPicPr>
          <p:cNvPr id="12" name="Picture 11" descr="A white globe with grids&#10;&#10;Description automatically generated">
            <a:extLst>
              <a:ext uri="{FF2B5EF4-FFF2-40B4-BE49-F238E27FC236}">
                <a16:creationId xmlns:a16="http://schemas.microsoft.com/office/drawing/2014/main" id="{B92D1A5B-3DD3-46D1-F91A-19D1F81687F9}"/>
              </a:ext>
            </a:extLst>
          </p:cNvPr>
          <p:cNvPicPr>
            <a:picLocks noChangeAspect="1"/>
          </p:cNvPicPr>
          <p:nvPr/>
        </p:nvPicPr>
        <p:blipFill>
          <a:blip r:embed="rId3"/>
          <a:stretch>
            <a:fillRect/>
          </a:stretch>
        </p:blipFill>
        <p:spPr>
          <a:xfrm rot="1788801">
            <a:off x="7462253" y="2362987"/>
            <a:ext cx="715346" cy="715346"/>
          </a:xfrm>
          <a:prstGeom prst="rect">
            <a:avLst/>
          </a:prstGeom>
        </p:spPr>
      </p:pic>
      <p:sp>
        <p:nvSpPr>
          <p:cNvPr id="14" name="TextBox 13">
            <a:extLst>
              <a:ext uri="{FF2B5EF4-FFF2-40B4-BE49-F238E27FC236}">
                <a16:creationId xmlns:a16="http://schemas.microsoft.com/office/drawing/2014/main" id="{E0A99F2C-0F11-4AB5-F764-C6CA964111FF}"/>
              </a:ext>
            </a:extLst>
          </p:cNvPr>
          <p:cNvSpPr txBox="1"/>
          <p:nvPr/>
        </p:nvSpPr>
        <p:spPr>
          <a:xfrm rot="1788801">
            <a:off x="7714242" y="3626232"/>
            <a:ext cx="4258664" cy="954107"/>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r>
              <a:rPr kumimoji="0" lang="en-ZA" sz="2800" b="0" i="0" u="none" strike="noStrike" kern="1200" cap="none" spc="0" normalizeH="0" baseline="0" noProof="0" dirty="0" err="1">
                <a:ln>
                  <a:noFill/>
                </a:ln>
                <a:solidFill>
                  <a:srgbClr val="FFFFFF"/>
                </a:solidFill>
                <a:effectLst/>
                <a:uLnTx/>
                <a:uFillTx/>
                <a:latin typeface="Figtree Light" pitchFamily="2" charset="0"/>
                <a:ea typeface="Calibri" panose="020F0502020204030204" pitchFamily="34" charset="0"/>
                <a:cs typeface="Arial" panose="020B0604020202020204" pitchFamily="34" charset="0"/>
                <a:sym typeface="Arial"/>
              </a:rPr>
              <a:t>circularsouthafrica.co.za</a:t>
            </a:r>
            <a:endParaRPr kumimoji="0" lang="en-ZA" sz="2800" b="0" i="0" u="none" strike="noStrike" kern="1200" cap="none" spc="0" normalizeH="0" baseline="0" noProof="0" dirty="0">
              <a:ln>
                <a:noFill/>
              </a:ln>
              <a:solidFill>
                <a:srgbClr val="FFFFFF"/>
              </a:solidFill>
              <a:effectLst/>
              <a:uLnTx/>
              <a:uFillTx/>
              <a:latin typeface="Figtree Light" pitchFamily="2" charset="0"/>
              <a:ea typeface="Calibri" panose="020F0502020204030204" pitchFamily="34" charset="0"/>
              <a:cs typeface="Arial" panose="020B0604020202020204" pitchFamily="34" charset="0"/>
              <a:sym typeface="Arial"/>
            </a:endParaRPr>
          </a:p>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lang="en-GB" sz="2800" b="0" i="0" u="none" strike="noStrike" kern="0" cap="none" spc="0" normalizeH="0" baseline="0" noProof="0" dirty="0">
              <a:ln>
                <a:noFill/>
              </a:ln>
              <a:solidFill>
                <a:srgbClr val="FFFFFF"/>
              </a:solidFill>
              <a:effectLst/>
              <a:uLnTx/>
              <a:uFillTx/>
              <a:latin typeface="Figtree Light" pitchFamily="2" charset="0"/>
              <a:ea typeface="+mn-ea"/>
              <a:cs typeface="Arial"/>
              <a:sym typeface="Arial"/>
            </a:endParaRPr>
          </a:p>
        </p:txBody>
      </p:sp>
      <p:pic>
        <p:nvPicPr>
          <p:cNvPr id="16" name="Picture 15" descr="A black background with a black square&#10;&#10;Description automatically generated with medium confidence">
            <a:extLst>
              <a:ext uri="{FF2B5EF4-FFF2-40B4-BE49-F238E27FC236}">
                <a16:creationId xmlns:a16="http://schemas.microsoft.com/office/drawing/2014/main" id="{8ADEADCA-3D43-3D48-A488-8DF112CA51A3}"/>
              </a:ext>
            </a:extLst>
          </p:cNvPr>
          <p:cNvPicPr>
            <a:picLocks noChangeAspect="1"/>
          </p:cNvPicPr>
          <p:nvPr/>
        </p:nvPicPr>
        <p:blipFill>
          <a:blip r:embed="rId4"/>
          <a:stretch>
            <a:fillRect/>
          </a:stretch>
        </p:blipFill>
        <p:spPr>
          <a:xfrm rot="1800000">
            <a:off x="13673229" y="2386263"/>
            <a:ext cx="867414" cy="867414"/>
          </a:xfrm>
          <a:prstGeom prst="rect">
            <a:avLst/>
          </a:prstGeom>
        </p:spPr>
      </p:pic>
      <p:sp>
        <p:nvSpPr>
          <p:cNvPr id="17" name="Subtitle 2">
            <a:extLst>
              <a:ext uri="{FF2B5EF4-FFF2-40B4-BE49-F238E27FC236}">
                <a16:creationId xmlns:a16="http://schemas.microsoft.com/office/drawing/2014/main" id="{61B241A8-1D5F-1D18-AE92-11F5511E1260}"/>
              </a:ext>
            </a:extLst>
          </p:cNvPr>
          <p:cNvSpPr txBox="1">
            <a:spLocks/>
          </p:cNvSpPr>
          <p:nvPr/>
        </p:nvSpPr>
        <p:spPr>
          <a:xfrm rot="1800000">
            <a:off x="14193637" y="3741862"/>
            <a:ext cx="5214834" cy="1274144"/>
          </a:xfrm>
          <a:prstGeom prst="rect">
            <a:avLst/>
          </a:prstGeom>
          <a:noFill/>
          <a:ln>
            <a:noFill/>
          </a:ln>
        </p:spPr>
        <p:txBody>
          <a:bodyPr spcFirstLastPara="1" wrap="square" lIns="182850" tIns="182850" rIns="182850" bIns="18285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2"/>
              </a:buClr>
              <a:buSzPts val="1800"/>
              <a:buFont typeface="Figtree"/>
              <a:buNone/>
              <a:defRPr sz="1800" b="0" i="0" u="none" strike="noStrike" cap="none">
                <a:solidFill>
                  <a:schemeClr val="dk2"/>
                </a:solidFill>
                <a:latin typeface="Figtree"/>
                <a:ea typeface="Figtree"/>
                <a:cs typeface="Figtree"/>
                <a:sym typeface="Figtree"/>
              </a:defRPr>
            </a:lvl1pPr>
            <a:lvl2pPr marL="914400" marR="0" lvl="1"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2pPr>
            <a:lvl3pPr marL="1371600" marR="0" lvl="2"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3pPr>
            <a:lvl4pPr marL="1828800" marR="0" lvl="3"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4pPr>
            <a:lvl5pPr marL="2286000" marR="0" lvl="4"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5pPr>
            <a:lvl6pPr marL="2743200" marR="0" lvl="5"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6pPr>
            <a:lvl7pPr marL="3200400" marR="0" lvl="6"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7pPr>
            <a:lvl8pPr marL="3657600" marR="0" lvl="7"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8pPr>
            <a:lvl9pPr marL="4114800" marR="0" lvl="8" indent="-317500" algn="l" rtl="0">
              <a:lnSpc>
                <a:spcPct val="115000"/>
              </a:lnSpc>
              <a:spcBef>
                <a:spcPts val="0"/>
              </a:spcBef>
              <a:spcAft>
                <a:spcPts val="0"/>
              </a:spcAft>
              <a:buClr>
                <a:schemeClr val="dk2"/>
              </a:buClr>
              <a:buSzPts val="1400"/>
              <a:buFont typeface="Figtree"/>
              <a:buChar char="■"/>
              <a:defRPr sz="1400" b="0" i="0" u="none" strike="noStrike" cap="none">
                <a:solidFill>
                  <a:schemeClr val="dk2"/>
                </a:solidFill>
                <a:latin typeface="Figtree"/>
                <a:ea typeface="Figtree"/>
                <a:cs typeface="Figtree"/>
                <a:sym typeface="Figtree"/>
              </a:defRPr>
            </a:lvl9pPr>
          </a:lstStyle>
          <a:p>
            <a:pPr marL="0" marR="0" lvl="0" indent="0" algn="l" defTabSz="1828800" rtl="0" eaLnBrk="1" fontAlgn="auto" latinLnBrk="0" hangingPunct="1">
              <a:lnSpc>
                <a:spcPct val="100000"/>
              </a:lnSpc>
              <a:spcBef>
                <a:spcPts val="0"/>
              </a:spcBef>
              <a:spcAft>
                <a:spcPts val="0"/>
              </a:spcAft>
              <a:buClr>
                <a:srgbClr val="595959"/>
              </a:buClr>
              <a:buSzPts val="1800"/>
              <a:buFont typeface="Figtree"/>
              <a:buNone/>
              <a:tabLst/>
              <a:defRPr/>
            </a:pPr>
            <a:r>
              <a:rPr kumimoji="0" lang="en-GB" sz="3200" b="0" i="0" u="none" strike="noStrike" kern="0" cap="none" spc="0" normalizeH="0" baseline="0" noProof="0" dirty="0">
                <a:ln>
                  <a:noFill/>
                </a:ln>
                <a:solidFill>
                  <a:srgbClr val="070534"/>
                </a:solidFill>
                <a:effectLst/>
                <a:uLnTx/>
                <a:uFillTx/>
                <a:latin typeface="Figtree Light" pitchFamily="2" charset="0"/>
                <a:cs typeface="Figtree"/>
                <a:sym typeface="Figtree"/>
              </a:rPr>
              <a:t>What’s App Channel</a:t>
            </a:r>
          </a:p>
        </p:txBody>
      </p:sp>
      <p:pic>
        <p:nvPicPr>
          <p:cNvPr id="23" name="Picture 22" descr="A qr code on a black background&#10;&#10;Description automatically generated">
            <a:extLst>
              <a:ext uri="{FF2B5EF4-FFF2-40B4-BE49-F238E27FC236}">
                <a16:creationId xmlns:a16="http://schemas.microsoft.com/office/drawing/2014/main" id="{C6CF12BE-9460-BE89-A378-D055B367A953}"/>
              </a:ext>
            </a:extLst>
          </p:cNvPr>
          <p:cNvPicPr>
            <a:picLocks noChangeAspect="1"/>
          </p:cNvPicPr>
          <p:nvPr/>
        </p:nvPicPr>
        <p:blipFill rotWithShape="1">
          <a:blip r:embed="rId5"/>
          <a:srcRect l="29472" t="34467" r="28549" b="35238"/>
          <a:stretch/>
        </p:blipFill>
        <p:spPr>
          <a:xfrm rot="1800000">
            <a:off x="262845" y="5043261"/>
            <a:ext cx="3051594" cy="3116426"/>
          </a:xfrm>
          <a:prstGeom prst="rect">
            <a:avLst/>
          </a:prstGeom>
        </p:spPr>
      </p:pic>
      <p:pic>
        <p:nvPicPr>
          <p:cNvPr id="25" name="Picture 24" descr="A qr code on a black background&#10;&#10;Description automatically generated">
            <a:extLst>
              <a:ext uri="{FF2B5EF4-FFF2-40B4-BE49-F238E27FC236}">
                <a16:creationId xmlns:a16="http://schemas.microsoft.com/office/drawing/2014/main" id="{C99C9FB9-0D26-FA91-D83C-C07A0F001739}"/>
              </a:ext>
            </a:extLst>
          </p:cNvPr>
          <p:cNvPicPr>
            <a:picLocks noChangeAspect="1"/>
          </p:cNvPicPr>
          <p:nvPr/>
        </p:nvPicPr>
        <p:blipFill rotWithShape="1">
          <a:blip r:embed="rId6"/>
          <a:srcRect l="12263" t="18685" r="46639" b="52689"/>
          <a:stretch/>
        </p:blipFill>
        <p:spPr>
          <a:xfrm rot="1826639">
            <a:off x="7312270" y="4143554"/>
            <a:ext cx="2987596" cy="2944716"/>
          </a:xfrm>
          <a:prstGeom prst="rect">
            <a:avLst/>
          </a:prstGeom>
        </p:spPr>
      </p:pic>
      <p:pic>
        <p:nvPicPr>
          <p:cNvPr id="27" name="Picture 26" descr="A qr code on a black background&#10;&#10;Description automatically generated">
            <a:extLst>
              <a:ext uri="{FF2B5EF4-FFF2-40B4-BE49-F238E27FC236}">
                <a16:creationId xmlns:a16="http://schemas.microsoft.com/office/drawing/2014/main" id="{2768DF9D-F226-4B89-25A9-E0BCE775FC61}"/>
              </a:ext>
            </a:extLst>
          </p:cNvPr>
          <p:cNvPicPr>
            <a:picLocks noChangeAspect="1"/>
          </p:cNvPicPr>
          <p:nvPr/>
        </p:nvPicPr>
        <p:blipFill rotWithShape="1">
          <a:blip r:embed="rId7"/>
          <a:srcRect l="29472" t="35374" r="29443" b="36000"/>
          <a:stretch/>
        </p:blipFill>
        <p:spPr>
          <a:xfrm rot="1801987">
            <a:off x="13430813" y="4331927"/>
            <a:ext cx="2986622" cy="2944718"/>
          </a:xfrm>
          <a:prstGeom prst="rect">
            <a:avLst/>
          </a:prstGeom>
        </p:spPr>
      </p:pic>
      <p:pic>
        <p:nvPicPr>
          <p:cNvPr id="33" name="Picture 32" descr="A blue text on a black background&#10;&#10;Description automatically generated">
            <a:extLst>
              <a:ext uri="{FF2B5EF4-FFF2-40B4-BE49-F238E27FC236}">
                <a16:creationId xmlns:a16="http://schemas.microsoft.com/office/drawing/2014/main" id="{6BBBB0AE-F5A5-FB51-8993-A72E19EF57C5}"/>
              </a:ext>
            </a:extLst>
          </p:cNvPr>
          <p:cNvPicPr>
            <a:picLocks noChangeAspect="1"/>
          </p:cNvPicPr>
          <p:nvPr/>
        </p:nvPicPr>
        <p:blipFill>
          <a:blip r:embed="rId8"/>
          <a:stretch>
            <a:fillRect/>
          </a:stretch>
        </p:blipFill>
        <p:spPr>
          <a:xfrm rot="1825157">
            <a:off x="1705033" y="1198137"/>
            <a:ext cx="4874394" cy="1389202"/>
          </a:xfrm>
          <a:prstGeom prst="rect">
            <a:avLst/>
          </a:prstGeom>
        </p:spPr>
      </p:pic>
      <p:sp>
        <p:nvSpPr>
          <p:cNvPr id="34" name="TextBox 33">
            <a:extLst>
              <a:ext uri="{FF2B5EF4-FFF2-40B4-BE49-F238E27FC236}">
                <a16:creationId xmlns:a16="http://schemas.microsoft.com/office/drawing/2014/main" id="{88627B85-F89F-AA8F-FBE9-B90B43CA9376}"/>
              </a:ext>
            </a:extLst>
          </p:cNvPr>
          <p:cNvSpPr txBox="1"/>
          <p:nvPr/>
        </p:nvSpPr>
        <p:spPr>
          <a:xfrm>
            <a:off x="1234441" y="10195560"/>
            <a:ext cx="184731" cy="523220"/>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
                <a:srgbClr val="000000"/>
              </a:buClr>
              <a:buSzTx/>
              <a:buFontTx/>
              <a:buNone/>
              <a:tabLst/>
              <a:defRPr/>
            </a:pPr>
            <a:endParaRPr kumimoji="0" lang="en-GB" sz="28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18067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DE2799-FEF9-0AFD-26C5-E71D18E300A6}"/>
              </a:ext>
            </a:extLst>
          </p:cNvPr>
          <p:cNvSpPr/>
          <p:nvPr/>
        </p:nvSpPr>
        <p:spPr>
          <a:xfrm>
            <a:off x="3737153" y="6004240"/>
            <a:ext cx="11947282" cy="151200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grpSp>
        <p:nvGrpSpPr>
          <p:cNvPr id="5" name="Group 4"/>
          <p:cNvGrpSpPr/>
          <p:nvPr/>
        </p:nvGrpSpPr>
        <p:grpSpPr>
          <a:xfrm>
            <a:off x="7354866" y="2265134"/>
            <a:ext cx="7823200" cy="4640580"/>
            <a:chOff x="5788" y="3200"/>
            <a:chExt cx="6160" cy="3654"/>
          </a:xfrm>
        </p:grpSpPr>
      </p:grpSp>
      <p:sp>
        <p:nvSpPr>
          <p:cNvPr id="3" name="Subtitle 2"/>
          <p:cNvSpPr>
            <a:spLocks noGrp="1"/>
          </p:cNvSpPr>
          <p:nvPr>
            <p:ph type="subTitle" idx="1"/>
          </p:nvPr>
        </p:nvSpPr>
        <p:spPr>
          <a:xfrm>
            <a:off x="7370555" y="6165499"/>
            <a:ext cx="6856354" cy="1312118"/>
          </a:xfrm>
        </p:spPr>
        <p:txBody>
          <a:bodyPr>
            <a:noAutofit/>
          </a:bodyPr>
          <a:lstStyle/>
          <a:p>
            <a:r>
              <a:rPr lang="en-US" sz="3200" b="1" dirty="0" err="1">
                <a:solidFill>
                  <a:schemeClr val="tx1">
                    <a:lumMod val="90000"/>
                    <a:lumOff val="10000"/>
                  </a:schemeClr>
                </a:solidFill>
              </a:rPr>
              <a:t>Hasso</a:t>
            </a:r>
            <a:r>
              <a:rPr lang="en-US" sz="3200" b="1" dirty="0">
                <a:solidFill>
                  <a:schemeClr val="tx1">
                    <a:lumMod val="90000"/>
                    <a:lumOff val="10000"/>
                  </a:schemeClr>
                </a:solidFill>
              </a:rPr>
              <a:t> Plattner D-School Afrika </a:t>
            </a:r>
            <a:r>
              <a:rPr lang="en-US" sz="3200" dirty="0">
                <a:solidFill>
                  <a:schemeClr val="tx1">
                    <a:lumMod val="90000"/>
                    <a:lumOff val="10000"/>
                  </a:schemeClr>
                </a:solidFill>
              </a:rPr>
              <a:t>Cape Town, South Africa </a:t>
            </a:r>
          </a:p>
          <a:p>
            <a:endParaRPr lang="en-US" sz="3200" b="1" dirty="0">
              <a:solidFill>
                <a:schemeClr val="tx1"/>
              </a:solidFill>
            </a:endParaRPr>
          </a:p>
        </p:txBody>
      </p:sp>
      <p:pic>
        <p:nvPicPr>
          <p:cNvPr id="4" name="Picture 3" descr="SACEH cover illo-24"/>
          <p:cNvPicPr>
            <a:picLocks noChangeAspect="1"/>
          </p:cNvPicPr>
          <p:nvPr/>
        </p:nvPicPr>
        <p:blipFill>
          <a:blip r:embed="rId3"/>
          <a:stretch>
            <a:fillRect/>
          </a:stretch>
        </p:blipFill>
        <p:spPr>
          <a:xfrm>
            <a:off x="16005811" y="0"/>
            <a:ext cx="2282190" cy="10287000"/>
          </a:xfrm>
          <a:prstGeom prst="rect">
            <a:avLst/>
          </a:prstGeom>
        </p:spPr>
      </p:pic>
      <p:pic>
        <p:nvPicPr>
          <p:cNvPr id="6" name="Picture 5" descr="C:\Users\Sarah\Downloads\SACEH\SACEH logos-22.pngSACEH logos-22">
            <a:extLst>
              <a:ext uri="{FF2B5EF4-FFF2-40B4-BE49-F238E27FC236}">
                <a16:creationId xmlns:a16="http://schemas.microsoft.com/office/drawing/2014/main" id="{C828C984-1E50-AB84-34D6-E11E5379C710}"/>
              </a:ext>
            </a:extLst>
          </p:cNvPr>
          <p:cNvPicPr>
            <a:picLocks noChangeAspect="1"/>
          </p:cNvPicPr>
          <p:nvPr/>
        </p:nvPicPr>
        <p:blipFill>
          <a:blip r:embed="rId4"/>
          <a:srcRect/>
          <a:stretch>
            <a:fillRect/>
          </a:stretch>
        </p:blipFill>
        <p:spPr>
          <a:xfrm>
            <a:off x="3891059" y="2729186"/>
            <a:ext cx="9885342" cy="2794000"/>
          </a:xfrm>
          <a:prstGeom prst="rect">
            <a:avLst/>
          </a:prstGeom>
        </p:spPr>
      </p:pic>
      <p:sp>
        <p:nvSpPr>
          <p:cNvPr id="15" name="Flowchart: Delay 14">
            <a:extLst>
              <a:ext uri="{FF2B5EF4-FFF2-40B4-BE49-F238E27FC236}">
                <a16:creationId xmlns:a16="http://schemas.microsoft.com/office/drawing/2014/main" id="{5FE0EE59-EA40-E6A3-DF9E-F4A694F9A7E4}"/>
              </a:ext>
            </a:extLst>
          </p:cNvPr>
          <p:cNvSpPr/>
          <p:nvPr/>
        </p:nvSpPr>
        <p:spPr>
          <a:xfrm rot="10800000">
            <a:off x="2638413" y="6002578"/>
            <a:ext cx="1097382" cy="1512000"/>
          </a:xfrm>
          <a:prstGeom prst="flowChartDelay">
            <a:avLst/>
          </a:prstGeom>
          <a:solidFill>
            <a:srgbClr val="F9C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7" name="Rectangles 4">
            <a:extLst>
              <a:ext uri="{FF2B5EF4-FFF2-40B4-BE49-F238E27FC236}">
                <a16:creationId xmlns:a16="http://schemas.microsoft.com/office/drawing/2014/main" id="{87C01412-E4C3-66AF-13E9-5777D98A28FF}"/>
              </a:ext>
            </a:extLst>
          </p:cNvPr>
          <p:cNvSpPr/>
          <p:nvPr/>
        </p:nvSpPr>
        <p:spPr>
          <a:xfrm>
            <a:off x="0" y="-264"/>
            <a:ext cx="216000" cy="1028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r>
              <a:rPr lang="en-ZA" sz="3600">
                <a:solidFill>
                  <a:srgbClr val="FFFFFF"/>
                </a:solidFill>
                <a:latin typeface="Poppins"/>
              </a:rPr>
              <a:t>  </a:t>
            </a:r>
            <a:endParaRPr lang="en-US" sz="3600">
              <a:solidFill>
                <a:srgbClr val="FFFFFF"/>
              </a:solidFill>
              <a:latin typeface="Poppins"/>
            </a:endParaRPr>
          </a:p>
        </p:txBody>
      </p:sp>
      <p:sp>
        <p:nvSpPr>
          <p:cNvPr id="20" name="Subtitle 2">
            <a:extLst>
              <a:ext uri="{FF2B5EF4-FFF2-40B4-BE49-F238E27FC236}">
                <a16:creationId xmlns:a16="http://schemas.microsoft.com/office/drawing/2014/main" id="{B9DC567B-DE08-D5E3-95C7-AA5E05A1300E}"/>
              </a:ext>
            </a:extLst>
          </p:cNvPr>
          <p:cNvSpPr txBox="1">
            <a:spLocks/>
          </p:cNvSpPr>
          <p:nvPr/>
        </p:nvSpPr>
        <p:spPr>
          <a:xfrm>
            <a:off x="4350224" y="6208912"/>
            <a:ext cx="2744580" cy="958656"/>
          </a:xfrm>
          <a:prstGeom prst="rect">
            <a:avLst/>
          </a:prstGeom>
        </p:spPr>
        <p:txBody>
          <a:bodyPr vert="horz" lIns="182880" tIns="91440" rIns="182880" bIns="91440" rtlCol="0">
            <a:noAutofit/>
          </a:bodyPr>
          <a:lstStyle>
            <a:lvl1pPr marL="0" indent="0" algn="l" defTabSz="685800" rtl="0" eaLnBrk="1" latinLnBrk="0" hangingPunct="1">
              <a:lnSpc>
                <a:spcPct val="90000"/>
              </a:lnSpc>
              <a:spcBef>
                <a:spcPts val="750"/>
              </a:spcBef>
              <a:buFont typeface="Arial" panose="020B0604020202020204" pitchFamily="34" charset="0"/>
              <a:buNone/>
              <a:defRPr sz="1400" kern="1200">
                <a:solidFill>
                  <a:schemeClr val="accent1"/>
                </a:solidFill>
                <a:latin typeface="Poppins" panose="00000500000000000000" charset="0"/>
                <a:ea typeface="Poppins" panose="00000500000000000000" charset="0"/>
                <a:cs typeface="Poppins" panose="00000500000000000000"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Poppins" panose="00000500000000000000" charset="0"/>
                <a:ea typeface="Poppins" panose="00000500000000000000" charset="0"/>
                <a:cs typeface="Poppins" panose="00000500000000000000" charset="0"/>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Poppins" panose="00000500000000000000" charset="0"/>
                <a:ea typeface="Poppins" panose="00000500000000000000" charset="0"/>
                <a:cs typeface="Poppins" panose="00000500000000000000" charset="0"/>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Poppins" panose="00000500000000000000" charset="0"/>
                <a:ea typeface="Poppins" panose="00000500000000000000" charset="0"/>
                <a:cs typeface="Poppins" panose="00000500000000000000" charset="0"/>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Poppins" panose="00000500000000000000" charset="0"/>
                <a:ea typeface="Poppins" panose="00000500000000000000" charset="0"/>
                <a:cs typeface="Poppins" panose="00000500000000000000"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8035"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935"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835"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r" defTabSz="1371600">
              <a:spcBef>
                <a:spcPts val="1500"/>
              </a:spcBef>
            </a:pPr>
            <a:r>
              <a:rPr lang="en-US" sz="3200" b="1" dirty="0">
                <a:solidFill>
                  <a:srgbClr val="1A1A1A">
                    <a:lumMod val="90000"/>
                    <a:lumOff val="10000"/>
                  </a:srgbClr>
                </a:solidFill>
              </a:rPr>
              <a:t>19&amp;20</a:t>
            </a:r>
            <a:r>
              <a:rPr lang="en-US" sz="3200" dirty="0">
                <a:solidFill>
                  <a:srgbClr val="1A1A1A"/>
                </a:solidFill>
              </a:rPr>
              <a:t> </a:t>
            </a:r>
            <a:r>
              <a:rPr lang="en-US" sz="3200" dirty="0">
                <a:solidFill>
                  <a:srgbClr val="1A1A1A">
                    <a:lumMod val="90000"/>
                    <a:lumOff val="10000"/>
                  </a:srgbClr>
                </a:solidFill>
              </a:rPr>
              <a:t>September</a:t>
            </a:r>
            <a:endParaRPr lang="en-US" sz="3200" b="1" dirty="0">
              <a:solidFill>
                <a:srgbClr val="1A1A1A">
                  <a:lumMod val="90000"/>
                  <a:lumOff val="10000"/>
                </a:srgbClr>
              </a:solidFill>
            </a:endParaRPr>
          </a:p>
        </p:txBody>
      </p:sp>
      <p:cxnSp>
        <p:nvCxnSpPr>
          <p:cNvPr id="17" name="Straight Connector 16">
            <a:extLst>
              <a:ext uri="{FF2B5EF4-FFF2-40B4-BE49-F238E27FC236}">
                <a16:creationId xmlns:a16="http://schemas.microsoft.com/office/drawing/2014/main" id="{DF1434F1-F5CA-5B73-9C7B-EA60BEDC93BA}"/>
              </a:ext>
            </a:extLst>
          </p:cNvPr>
          <p:cNvCxnSpPr/>
          <p:nvPr/>
        </p:nvCxnSpPr>
        <p:spPr>
          <a:xfrm>
            <a:off x="7255492" y="6279250"/>
            <a:ext cx="0" cy="958656"/>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18" name="Picture 17" descr="A black background with text&#10;&#10;Description automatically generated">
            <a:extLst>
              <a:ext uri="{FF2B5EF4-FFF2-40B4-BE49-F238E27FC236}">
                <a16:creationId xmlns:a16="http://schemas.microsoft.com/office/drawing/2014/main" id="{A3623FFF-6BF0-9AD2-D783-9CFBD627AE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28099" y="177998"/>
            <a:ext cx="4472322" cy="1922680"/>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ABA57A2F-C64F-BA1E-F366-8109DE1908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56914" y="166325"/>
            <a:ext cx="4472320" cy="1946030"/>
          </a:xfrm>
          <a:prstGeom prst="rect">
            <a:avLst/>
          </a:prstGeom>
        </p:spPr>
      </p:pic>
      <p:pic>
        <p:nvPicPr>
          <p:cNvPr id="13" name="Picture 12">
            <a:extLst>
              <a:ext uri="{FF2B5EF4-FFF2-40B4-BE49-F238E27FC236}">
                <a16:creationId xmlns:a16="http://schemas.microsoft.com/office/drawing/2014/main" id="{BF930332-B351-724C-DD4F-BF8878984953}"/>
              </a:ext>
            </a:extLst>
          </p:cNvPr>
          <p:cNvPicPr>
            <a:picLocks noChangeAspect="1"/>
          </p:cNvPicPr>
          <p:nvPr/>
        </p:nvPicPr>
        <p:blipFill>
          <a:blip r:embed="rId7"/>
          <a:stretch>
            <a:fillRect/>
          </a:stretch>
        </p:blipFill>
        <p:spPr>
          <a:xfrm>
            <a:off x="729384" y="9006120"/>
            <a:ext cx="2500060" cy="518136"/>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A3ACE49F-BF0E-21BF-E177-D1A88C261C2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53587" y="9031025"/>
            <a:ext cx="1945966" cy="468330"/>
          </a:xfrm>
          <a:prstGeom prst="rect">
            <a:avLst/>
          </a:prstGeom>
        </p:spPr>
      </p:pic>
      <p:pic>
        <p:nvPicPr>
          <p:cNvPr id="22" name="Picture 21" descr="A black and grey logo&#10;&#10;Description automatically generated">
            <a:extLst>
              <a:ext uri="{FF2B5EF4-FFF2-40B4-BE49-F238E27FC236}">
                <a16:creationId xmlns:a16="http://schemas.microsoft.com/office/drawing/2014/main" id="{E0E89AA9-4263-3982-F330-1E66AFF86B7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68661" y="8908701"/>
            <a:ext cx="2123766" cy="712978"/>
          </a:xfrm>
          <a:prstGeom prst="rect">
            <a:avLst/>
          </a:prstGeom>
        </p:spPr>
      </p:pic>
      <p:pic>
        <p:nvPicPr>
          <p:cNvPr id="23" name="Picture 22" descr="A blue text on a black background&#10;&#10;Description automatically generated">
            <a:extLst>
              <a:ext uri="{FF2B5EF4-FFF2-40B4-BE49-F238E27FC236}">
                <a16:creationId xmlns:a16="http://schemas.microsoft.com/office/drawing/2014/main" id="{B42816B7-4896-E83D-D3A3-0E6678ECE5E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68665" y="9008336"/>
            <a:ext cx="1811486" cy="513704"/>
          </a:xfrm>
          <a:prstGeom prst="rect">
            <a:avLst/>
          </a:prstGeom>
        </p:spPr>
      </p:pic>
      <p:pic>
        <p:nvPicPr>
          <p:cNvPr id="24" name="Picture 23" descr="A rainbow colored circle with a tree and text&#10;&#10;Description automatically generated">
            <a:extLst>
              <a:ext uri="{FF2B5EF4-FFF2-40B4-BE49-F238E27FC236}">
                <a16:creationId xmlns:a16="http://schemas.microsoft.com/office/drawing/2014/main" id="{D6FF2521-5C24-DBCD-B81A-C1200F23D67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20501" y="8329443"/>
            <a:ext cx="1323062" cy="1871494"/>
          </a:xfrm>
          <a:prstGeom prst="rect">
            <a:avLst/>
          </a:prstGeom>
        </p:spPr>
      </p:pic>
      <p:pic>
        <p:nvPicPr>
          <p:cNvPr id="25" name="Picture 24" descr="A black background with red and blue text&#10;&#10;Description automatically generated">
            <a:extLst>
              <a:ext uri="{FF2B5EF4-FFF2-40B4-BE49-F238E27FC236}">
                <a16:creationId xmlns:a16="http://schemas.microsoft.com/office/drawing/2014/main" id="{2CE54409-B229-7BFF-6C8B-5F7D925FB06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74920" y="8681006"/>
            <a:ext cx="1578588" cy="1168364"/>
          </a:xfrm>
          <a:prstGeom prst="rect">
            <a:avLst/>
          </a:prstGeom>
        </p:spPr>
      </p:pic>
      <p:pic>
        <p:nvPicPr>
          <p:cNvPr id="28" name="Picture 27" descr="A logo with a yellow and blue ribbon&#10;&#10;Description automatically generated">
            <a:extLst>
              <a:ext uri="{FF2B5EF4-FFF2-40B4-BE49-F238E27FC236}">
                <a16:creationId xmlns:a16="http://schemas.microsoft.com/office/drawing/2014/main" id="{C8E34FB3-7701-16BE-8038-D80BE4F7219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31092" y="8905188"/>
            <a:ext cx="1149064" cy="720000"/>
          </a:xfrm>
          <a:prstGeom prst="rect">
            <a:avLst/>
          </a:prstGeom>
        </p:spPr>
      </p:pic>
      <p:pic>
        <p:nvPicPr>
          <p:cNvPr id="9" name="Picture 8" descr="A blue cross and a black background&#10;&#10;Description automatically generated">
            <a:extLst>
              <a:ext uri="{FF2B5EF4-FFF2-40B4-BE49-F238E27FC236}">
                <a16:creationId xmlns:a16="http://schemas.microsoft.com/office/drawing/2014/main" id="{53E164C0-7F3E-B9F2-EE9D-F694F36F0A4B}"/>
              </a:ext>
            </a:extLst>
          </p:cNvPr>
          <p:cNvPicPr>
            <a:picLocks noChangeAspect="1"/>
          </p:cNvPicPr>
          <p:nvPr/>
        </p:nvPicPr>
        <p:blipFill>
          <a:blip r:embed="rId14"/>
          <a:srcRect l="22624" t="10553" r="17955" b="13903"/>
          <a:stretch/>
        </p:blipFill>
        <p:spPr>
          <a:xfrm>
            <a:off x="7950624" y="237007"/>
            <a:ext cx="1419524" cy="180466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29556490-ADBD-79B5-83B5-708B7D16C810}"/>
              </a:ext>
            </a:extLst>
          </p:cNvPr>
          <p:cNvSpPr/>
          <p:nvPr/>
        </p:nvSpPr>
        <p:spPr>
          <a:xfrm>
            <a:off x="9784467" y="4051323"/>
            <a:ext cx="6695054" cy="21000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6" name="Slide Number Placeholder 5"/>
          <p:cNvSpPr>
            <a:spLocks noGrp="1"/>
          </p:cNvSpPr>
          <p:nvPr>
            <p:ph type="sldNum" sz="quarter" idx="12"/>
          </p:nvPr>
        </p:nvSpPr>
        <p:spPr/>
        <p:txBody>
          <a:bodyPr/>
          <a:lstStyle/>
          <a:p>
            <a:pPr defTabSz="1828800"/>
            <a:r>
              <a:rPr lang="en-US" dirty="0">
                <a:solidFill>
                  <a:srgbClr val="1A1A1A">
                    <a:tint val="75000"/>
                  </a:srgbClr>
                </a:solidFill>
              </a:rPr>
              <a:t>PAGE </a:t>
            </a:r>
            <a:fld id="{9B618960-8005-486C-9A75-10CB2AAC16F9}" type="slidenum">
              <a:rPr lang="en-US">
                <a:solidFill>
                  <a:srgbClr val="1A1A1A">
                    <a:tint val="75000"/>
                  </a:srgbClr>
                </a:solidFill>
              </a:rPr>
              <a:pPr defTabSz="1828800"/>
              <a:t>15</a:t>
            </a:fld>
            <a:endParaRPr lang="en-US" dirty="0">
              <a:solidFill>
                <a:srgbClr val="1A1A1A">
                  <a:tint val="75000"/>
                </a:srgbClr>
              </a:solidFill>
            </a:endParaRPr>
          </a:p>
        </p:txBody>
      </p:sp>
      <p:sp>
        <p:nvSpPr>
          <p:cNvPr id="4" name="Title 3"/>
          <p:cNvSpPr>
            <a:spLocks noGrp="1"/>
          </p:cNvSpPr>
          <p:nvPr>
            <p:ph type="title"/>
          </p:nvPr>
        </p:nvSpPr>
        <p:spPr>
          <a:xfrm>
            <a:off x="1019810" y="944477"/>
            <a:ext cx="10412864" cy="1136650"/>
          </a:xfrm>
        </p:spPr>
        <p:txBody>
          <a:bodyPr anchor="t" anchorCtr="0"/>
          <a:lstStyle/>
          <a:p>
            <a:r>
              <a:rPr lang="en-US" sz="3600" dirty="0"/>
              <a:t>What are Circular </a:t>
            </a:r>
            <a:br>
              <a:rPr lang="en-US" sz="3600" dirty="0"/>
            </a:br>
            <a:r>
              <a:rPr lang="en-US" sz="3600" dirty="0"/>
              <a:t>Economy Hotspots (CEH)? </a:t>
            </a:r>
          </a:p>
        </p:txBody>
      </p:sp>
      <p:sp>
        <p:nvSpPr>
          <p:cNvPr id="5" name="Content Placeholder 4"/>
          <p:cNvSpPr>
            <a:spLocks noGrp="1"/>
          </p:cNvSpPr>
          <p:nvPr>
            <p:ph idx="1"/>
          </p:nvPr>
        </p:nvSpPr>
        <p:spPr>
          <a:xfrm>
            <a:off x="1019810" y="2197099"/>
            <a:ext cx="8089064" cy="3096794"/>
          </a:xfrm>
        </p:spPr>
        <p:txBody>
          <a:bodyPr/>
          <a:lstStyle/>
          <a:p>
            <a:pPr marL="0" indent="0">
              <a:lnSpc>
                <a:spcPct val="120000"/>
              </a:lnSpc>
              <a:spcBef>
                <a:spcPts val="0"/>
              </a:spcBef>
              <a:spcAft>
                <a:spcPts val="1200"/>
              </a:spcAft>
              <a:buNone/>
            </a:pPr>
            <a:r>
              <a:rPr lang="en-US" sz="2400" dirty="0"/>
              <a:t>Initiated in 2016, the </a:t>
            </a:r>
            <a:r>
              <a:rPr lang="en-US" sz="2400" b="1" dirty="0"/>
              <a:t>Circular Economy Hotspot</a:t>
            </a:r>
            <a:r>
              <a:rPr lang="en-US" sz="2400" dirty="0"/>
              <a:t> (CEH) is hosted annually in alternating cities and regions across the globe. These hotspot events aim to spotlight native circular economy solutions, initiatives, and innovation and demonstrate best practices through exhibitions and field trips, while facilitating culturally and politically diverse multi-stakeholder exchange and discussions.</a:t>
            </a:r>
          </a:p>
        </p:txBody>
      </p:sp>
      <p:cxnSp>
        <p:nvCxnSpPr>
          <p:cNvPr id="9" name="Straight Connector 8"/>
          <p:cNvCxnSpPr/>
          <p:nvPr/>
        </p:nvCxnSpPr>
        <p:spPr>
          <a:xfrm>
            <a:off x="1512368" y="7448216"/>
            <a:ext cx="152603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512368" y="7133256"/>
            <a:ext cx="647700" cy="647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1" name="Oval 10"/>
          <p:cNvSpPr/>
          <p:nvPr/>
        </p:nvSpPr>
        <p:spPr>
          <a:xfrm>
            <a:off x="5688128" y="7133256"/>
            <a:ext cx="647700" cy="647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2" name="Oval 11"/>
          <p:cNvSpPr/>
          <p:nvPr/>
        </p:nvSpPr>
        <p:spPr>
          <a:xfrm>
            <a:off x="9863888" y="7133256"/>
            <a:ext cx="647700" cy="647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3" name="Oval 12"/>
          <p:cNvSpPr/>
          <p:nvPr/>
        </p:nvSpPr>
        <p:spPr>
          <a:xfrm>
            <a:off x="7776008" y="7133256"/>
            <a:ext cx="647700" cy="6477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4" name="Oval 13"/>
          <p:cNvSpPr/>
          <p:nvPr/>
        </p:nvSpPr>
        <p:spPr>
          <a:xfrm>
            <a:off x="3600248" y="7133256"/>
            <a:ext cx="647700"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5" name="Oval 14"/>
          <p:cNvSpPr/>
          <p:nvPr/>
        </p:nvSpPr>
        <p:spPr>
          <a:xfrm>
            <a:off x="14039648" y="7133256"/>
            <a:ext cx="647700" cy="6477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7" name="Oval 16"/>
          <p:cNvSpPr/>
          <p:nvPr/>
        </p:nvSpPr>
        <p:spPr>
          <a:xfrm>
            <a:off x="11951768" y="7133256"/>
            <a:ext cx="647700" cy="64770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8" name="Text Box 17"/>
          <p:cNvSpPr txBox="1"/>
          <p:nvPr/>
        </p:nvSpPr>
        <p:spPr>
          <a:xfrm>
            <a:off x="730950" y="7914307"/>
            <a:ext cx="2220792" cy="400110"/>
          </a:xfrm>
          <a:prstGeom prst="rect">
            <a:avLst/>
          </a:prstGeom>
          <a:noFill/>
        </p:spPr>
        <p:txBody>
          <a:bodyPr wrap="square" rtlCol="0">
            <a:spAutoFit/>
          </a:bodyPr>
          <a:lstStyle/>
          <a:p>
            <a:pPr algn="ctr" defTabSz="1828800"/>
            <a:r>
              <a:rPr lang="en-US" sz="2000" b="1" dirty="0">
                <a:solidFill>
                  <a:srgbClr val="1A1A1A"/>
                </a:solidFill>
                <a:latin typeface="Poppins"/>
              </a:rPr>
              <a:t>NETHERLANDS</a:t>
            </a:r>
          </a:p>
        </p:txBody>
      </p:sp>
      <p:sp>
        <p:nvSpPr>
          <p:cNvPr id="19" name="Text Box 18"/>
          <p:cNvSpPr txBox="1"/>
          <p:nvPr/>
        </p:nvSpPr>
        <p:spPr>
          <a:xfrm>
            <a:off x="2915085" y="7914307"/>
            <a:ext cx="2018030" cy="400110"/>
          </a:xfrm>
          <a:prstGeom prst="rect">
            <a:avLst/>
          </a:prstGeom>
          <a:noFill/>
        </p:spPr>
        <p:txBody>
          <a:bodyPr wrap="square" rtlCol="0">
            <a:spAutoFit/>
          </a:bodyPr>
          <a:lstStyle/>
          <a:p>
            <a:pPr algn="ctr" defTabSz="1828800"/>
            <a:r>
              <a:rPr lang="en-US" sz="2000" b="1" dirty="0">
                <a:solidFill>
                  <a:srgbClr val="1A1A1A"/>
                </a:solidFill>
                <a:latin typeface="Poppins"/>
              </a:rPr>
              <a:t>LUXEMBURG</a:t>
            </a:r>
          </a:p>
        </p:txBody>
      </p:sp>
      <p:sp>
        <p:nvSpPr>
          <p:cNvPr id="20" name="Text Box 19"/>
          <p:cNvSpPr txBox="1"/>
          <p:nvPr/>
        </p:nvSpPr>
        <p:spPr>
          <a:xfrm>
            <a:off x="5002965" y="7914306"/>
            <a:ext cx="2018030" cy="400110"/>
          </a:xfrm>
          <a:prstGeom prst="rect">
            <a:avLst/>
          </a:prstGeom>
          <a:noFill/>
        </p:spPr>
        <p:txBody>
          <a:bodyPr wrap="square" rtlCol="0">
            <a:spAutoFit/>
          </a:bodyPr>
          <a:lstStyle/>
          <a:p>
            <a:pPr algn="ctr" defTabSz="1828800"/>
            <a:r>
              <a:rPr lang="en-US" sz="2000" b="1" dirty="0">
                <a:solidFill>
                  <a:srgbClr val="1A1A1A"/>
                </a:solidFill>
                <a:latin typeface="Poppins"/>
              </a:rPr>
              <a:t>SCOTLAND</a:t>
            </a:r>
          </a:p>
        </p:txBody>
      </p:sp>
      <p:sp>
        <p:nvSpPr>
          <p:cNvPr id="21" name="Text Box 20"/>
          <p:cNvSpPr txBox="1"/>
          <p:nvPr/>
        </p:nvSpPr>
        <p:spPr>
          <a:xfrm>
            <a:off x="7090845" y="7914306"/>
            <a:ext cx="2018030" cy="400110"/>
          </a:xfrm>
          <a:prstGeom prst="rect">
            <a:avLst/>
          </a:prstGeom>
          <a:noFill/>
        </p:spPr>
        <p:txBody>
          <a:bodyPr wrap="square" rtlCol="0">
            <a:spAutoFit/>
          </a:bodyPr>
          <a:lstStyle/>
          <a:p>
            <a:pPr algn="ctr" defTabSz="1828800"/>
            <a:r>
              <a:rPr lang="en-US" sz="2000" b="1">
                <a:solidFill>
                  <a:srgbClr val="1A1A1A"/>
                </a:solidFill>
                <a:latin typeface="Poppins"/>
              </a:rPr>
              <a:t>BELGIUM</a:t>
            </a:r>
          </a:p>
        </p:txBody>
      </p:sp>
      <p:sp>
        <p:nvSpPr>
          <p:cNvPr id="22" name="Text Box 21"/>
          <p:cNvSpPr txBox="1"/>
          <p:nvPr/>
        </p:nvSpPr>
        <p:spPr>
          <a:xfrm>
            <a:off x="9178725" y="7914306"/>
            <a:ext cx="2018030" cy="400110"/>
          </a:xfrm>
          <a:prstGeom prst="rect">
            <a:avLst/>
          </a:prstGeom>
          <a:noFill/>
        </p:spPr>
        <p:txBody>
          <a:bodyPr wrap="square" rtlCol="0">
            <a:spAutoFit/>
          </a:bodyPr>
          <a:lstStyle/>
          <a:p>
            <a:pPr algn="ctr" defTabSz="1828800"/>
            <a:r>
              <a:rPr lang="en-US" sz="2000" b="1" dirty="0">
                <a:solidFill>
                  <a:srgbClr val="1A1A1A"/>
                </a:solidFill>
                <a:latin typeface="Poppins"/>
              </a:rPr>
              <a:t>SPAIN </a:t>
            </a:r>
            <a:endParaRPr lang="en-US" sz="2000" dirty="0">
              <a:solidFill>
                <a:srgbClr val="1A1A1A"/>
              </a:solidFill>
              <a:latin typeface="Poppins"/>
            </a:endParaRPr>
          </a:p>
        </p:txBody>
      </p:sp>
      <p:sp>
        <p:nvSpPr>
          <p:cNvPr id="23" name="Text Box 22"/>
          <p:cNvSpPr txBox="1"/>
          <p:nvPr/>
        </p:nvSpPr>
        <p:spPr>
          <a:xfrm>
            <a:off x="11266605" y="7914306"/>
            <a:ext cx="2018030" cy="400110"/>
          </a:xfrm>
          <a:prstGeom prst="rect">
            <a:avLst/>
          </a:prstGeom>
          <a:noFill/>
        </p:spPr>
        <p:txBody>
          <a:bodyPr wrap="square" rtlCol="0">
            <a:spAutoFit/>
          </a:bodyPr>
          <a:lstStyle/>
          <a:p>
            <a:pPr algn="ctr" defTabSz="1828800"/>
            <a:r>
              <a:rPr lang="en-US" sz="2000" b="1" dirty="0">
                <a:solidFill>
                  <a:srgbClr val="1A1A1A"/>
                </a:solidFill>
                <a:latin typeface="Poppins"/>
              </a:rPr>
              <a:t>GERMANY</a:t>
            </a:r>
            <a:endParaRPr lang="en-US" sz="2000" dirty="0">
              <a:solidFill>
                <a:srgbClr val="1A1A1A"/>
              </a:solidFill>
              <a:latin typeface="Poppins"/>
            </a:endParaRPr>
          </a:p>
        </p:txBody>
      </p:sp>
      <p:sp>
        <p:nvSpPr>
          <p:cNvPr id="24" name="Text Box 23"/>
          <p:cNvSpPr txBox="1"/>
          <p:nvPr/>
        </p:nvSpPr>
        <p:spPr>
          <a:xfrm>
            <a:off x="13354485" y="7914307"/>
            <a:ext cx="2018030" cy="1631216"/>
          </a:xfrm>
          <a:prstGeom prst="rect">
            <a:avLst/>
          </a:prstGeom>
          <a:noFill/>
        </p:spPr>
        <p:txBody>
          <a:bodyPr wrap="square" rtlCol="0">
            <a:spAutoFit/>
          </a:bodyPr>
          <a:lstStyle/>
          <a:p>
            <a:pPr algn="ctr" defTabSz="1828800"/>
            <a:r>
              <a:rPr lang="en-US" sz="2000" b="1" dirty="0">
                <a:solidFill>
                  <a:srgbClr val="1A1A1A"/>
                </a:solidFill>
                <a:latin typeface="Poppins"/>
              </a:rPr>
              <a:t>NIGERIA </a:t>
            </a:r>
          </a:p>
          <a:p>
            <a:pPr algn="ctr" defTabSz="1828800"/>
            <a:r>
              <a:rPr lang="en-US" sz="2000" dirty="0">
                <a:solidFill>
                  <a:srgbClr val="1A1A1A"/>
                </a:solidFill>
                <a:latin typeface="Poppins"/>
              </a:rPr>
              <a:t>+</a:t>
            </a:r>
          </a:p>
          <a:p>
            <a:pPr algn="ctr" defTabSz="1828800"/>
            <a:r>
              <a:rPr lang="en-US" sz="2000" b="1" dirty="0">
                <a:solidFill>
                  <a:srgbClr val="1A1A1A"/>
                </a:solidFill>
                <a:latin typeface="Poppins"/>
              </a:rPr>
              <a:t>IRELAND</a:t>
            </a:r>
            <a:endParaRPr lang="en-US" sz="2000" dirty="0">
              <a:solidFill>
                <a:srgbClr val="1A1A1A"/>
              </a:solidFill>
              <a:latin typeface="Poppins"/>
            </a:endParaRPr>
          </a:p>
          <a:p>
            <a:pPr algn="ctr" defTabSz="1828800"/>
            <a:r>
              <a:rPr lang="en-US" sz="2000" dirty="0">
                <a:solidFill>
                  <a:srgbClr val="1A1A1A"/>
                </a:solidFill>
                <a:latin typeface="Poppins"/>
              </a:rPr>
              <a:t>+</a:t>
            </a:r>
          </a:p>
          <a:p>
            <a:pPr algn="ctr" defTabSz="1828800"/>
            <a:r>
              <a:rPr lang="en-US" sz="2000" b="1" dirty="0">
                <a:solidFill>
                  <a:srgbClr val="1A1A1A"/>
                </a:solidFill>
                <a:latin typeface="Poppins"/>
              </a:rPr>
              <a:t>CHILE</a:t>
            </a:r>
          </a:p>
        </p:txBody>
      </p:sp>
      <p:sp>
        <p:nvSpPr>
          <p:cNvPr id="25" name="Text Box 24"/>
          <p:cNvSpPr txBox="1"/>
          <p:nvPr/>
        </p:nvSpPr>
        <p:spPr>
          <a:xfrm>
            <a:off x="15442365" y="7914307"/>
            <a:ext cx="2018030" cy="1631216"/>
          </a:xfrm>
          <a:prstGeom prst="rect">
            <a:avLst/>
          </a:prstGeom>
          <a:noFill/>
        </p:spPr>
        <p:txBody>
          <a:bodyPr wrap="square" rtlCol="0">
            <a:spAutoFit/>
          </a:bodyPr>
          <a:lstStyle/>
          <a:p>
            <a:pPr algn="ctr" defTabSz="1828800"/>
            <a:r>
              <a:rPr lang="en-US" sz="2000" b="1" dirty="0">
                <a:solidFill>
                  <a:srgbClr val="1A1A1A"/>
                </a:solidFill>
                <a:latin typeface="Poppins"/>
              </a:rPr>
              <a:t>WALES</a:t>
            </a:r>
          </a:p>
          <a:p>
            <a:pPr algn="ctr" defTabSz="1828800"/>
            <a:r>
              <a:rPr lang="en-US" sz="2000" dirty="0">
                <a:solidFill>
                  <a:srgbClr val="1A1A1A"/>
                </a:solidFill>
                <a:latin typeface="Poppins"/>
              </a:rPr>
              <a:t>+</a:t>
            </a:r>
          </a:p>
          <a:p>
            <a:pPr algn="ctr" defTabSz="1828800"/>
            <a:r>
              <a:rPr lang="en-US" sz="2000" b="1" dirty="0">
                <a:solidFill>
                  <a:srgbClr val="1A1A1A"/>
                </a:solidFill>
                <a:latin typeface="Poppins"/>
              </a:rPr>
              <a:t> CANADA</a:t>
            </a:r>
            <a:br>
              <a:rPr lang="en-US" sz="2000" b="1" dirty="0">
                <a:solidFill>
                  <a:srgbClr val="1A1A1A"/>
                </a:solidFill>
                <a:latin typeface="Poppins"/>
              </a:rPr>
            </a:br>
            <a:r>
              <a:rPr lang="en-US" sz="2000" dirty="0">
                <a:solidFill>
                  <a:srgbClr val="1A1A1A"/>
                </a:solidFill>
                <a:latin typeface="Poppins"/>
              </a:rPr>
              <a:t>+</a:t>
            </a:r>
          </a:p>
          <a:p>
            <a:pPr algn="ctr" defTabSz="1828800"/>
            <a:r>
              <a:rPr lang="en-US" sz="2000" b="1" dirty="0">
                <a:solidFill>
                  <a:srgbClr val="1A1A1A"/>
                </a:solidFill>
                <a:latin typeface="Poppins"/>
              </a:rPr>
              <a:t> BRAZIL</a:t>
            </a:r>
          </a:p>
        </p:txBody>
      </p:sp>
      <p:sp>
        <p:nvSpPr>
          <p:cNvPr id="26" name="Text Box 25"/>
          <p:cNvSpPr txBox="1"/>
          <p:nvPr/>
        </p:nvSpPr>
        <p:spPr>
          <a:xfrm>
            <a:off x="827205" y="6617506"/>
            <a:ext cx="2018030" cy="400110"/>
          </a:xfrm>
          <a:prstGeom prst="rect">
            <a:avLst/>
          </a:prstGeom>
          <a:noFill/>
        </p:spPr>
        <p:txBody>
          <a:bodyPr wrap="square" rtlCol="0">
            <a:spAutoFit/>
          </a:bodyPr>
          <a:lstStyle/>
          <a:p>
            <a:pPr algn="ctr" defTabSz="1828800"/>
            <a:r>
              <a:rPr lang="en-US" sz="2000" b="1" dirty="0">
                <a:solidFill>
                  <a:srgbClr val="1A1A1A"/>
                </a:solidFill>
                <a:latin typeface="Poppins"/>
              </a:rPr>
              <a:t>2016</a:t>
            </a:r>
          </a:p>
        </p:txBody>
      </p:sp>
      <p:sp>
        <p:nvSpPr>
          <p:cNvPr id="27" name="Text Box 26"/>
          <p:cNvSpPr txBox="1"/>
          <p:nvPr/>
        </p:nvSpPr>
        <p:spPr>
          <a:xfrm>
            <a:off x="291508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2017</a:t>
            </a:r>
          </a:p>
        </p:txBody>
      </p:sp>
      <p:sp>
        <p:nvSpPr>
          <p:cNvPr id="28" name="Text Box 27"/>
          <p:cNvSpPr txBox="1"/>
          <p:nvPr/>
        </p:nvSpPr>
        <p:spPr>
          <a:xfrm>
            <a:off x="500296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2018</a:t>
            </a:r>
          </a:p>
        </p:txBody>
      </p:sp>
      <p:sp>
        <p:nvSpPr>
          <p:cNvPr id="29" name="Text Box 28"/>
          <p:cNvSpPr txBox="1"/>
          <p:nvPr/>
        </p:nvSpPr>
        <p:spPr>
          <a:xfrm>
            <a:off x="709084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2019</a:t>
            </a:r>
          </a:p>
        </p:txBody>
      </p:sp>
      <p:sp>
        <p:nvSpPr>
          <p:cNvPr id="30" name="Text Box 29"/>
          <p:cNvSpPr txBox="1"/>
          <p:nvPr/>
        </p:nvSpPr>
        <p:spPr>
          <a:xfrm>
            <a:off x="917872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2020</a:t>
            </a:r>
          </a:p>
        </p:txBody>
      </p:sp>
      <p:sp>
        <p:nvSpPr>
          <p:cNvPr id="31" name="Text Box 30"/>
          <p:cNvSpPr txBox="1"/>
          <p:nvPr/>
        </p:nvSpPr>
        <p:spPr>
          <a:xfrm>
            <a:off x="1126660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2022</a:t>
            </a:r>
          </a:p>
        </p:txBody>
      </p:sp>
      <p:sp>
        <p:nvSpPr>
          <p:cNvPr id="32" name="Text Box 31"/>
          <p:cNvSpPr txBox="1"/>
          <p:nvPr/>
        </p:nvSpPr>
        <p:spPr>
          <a:xfrm>
            <a:off x="13354485" y="6617506"/>
            <a:ext cx="2018030" cy="400110"/>
          </a:xfrm>
          <a:prstGeom prst="rect">
            <a:avLst/>
          </a:prstGeom>
          <a:noFill/>
        </p:spPr>
        <p:txBody>
          <a:bodyPr wrap="square" rtlCol="0">
            <a:spAutoFit/>
          </a:bodyPr>
          <a:lstStyle/>
          <a:p>
            <a:pPr algn="ctr" defTabSz="1828800"/>
            <a:r>
              <a:rPr lang="en-US" sz="2000" b="1">
                <a:solidFill>
                  <a:srgbClr val="1A1A1A"/>
                </a:solidFill>
                <a:latin typeface="Poppins"/>
              </a:rPr>
              <a:t>2023</a:t>
            </a:r>
          </a:p>
        </p:txBody>
      </p:sp>
      <p:sp>
        <p:nvSpPr>
          <p:cNvPr id="42" name="Flowchart: Delay 41"/>
          <p:cNvSpPr/>
          <p:nvPr/>
        </p:nvSpPr>
        <p:spPr>
          <a:xfrm>
            <a:off x="0" y="969011"/>
            <a:ext cx="1000800" cy="1002030"/>
          </a:xfrm>
          <a:prstGeom prst="flowChartDe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3" name="Rectangles 5">
            <a:extLst>
              <a:ext uri="{FF2B5EF4-FFF2-40B4-BE49-F238E27FC236}">
                <a16:creationId xmlns:a16="http://schemas.microsoft.com/office/drawing/2014/main" id="{0B77A6F9-3ED2-F71B-5DDC-BDE1BE6A89DE}"/>
              </a:ext>
            </a:extLst>
          </p:cNvPr>
          <p:cNvSpPr/>
          <p:nvPr/>
        </p:nvSpPr>
        <p:spPr>
          <a:xfrm>
            <a:off x="18072000" y="-264"/>
            <a:ext cx="216000" cy="1028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pic>
        <p:nvPicPr>
          <p:cNvPr id="34" name="Picture 33" descr="C:\Users\Sarah\Downloads\SACEH\SACEH logos-22.pngSACEH logos-22">
            <a:extLst>
              <a:ext uri="{FF2B5EF4-FFF2-40B4-BE49-F238E27FC236}">
                <a16:creationId xmlns:a16="http://schemas.microsoft.com/office/drawing/2014/main" id="{AA3AF448-79AE-88EF-417C-9D570EAF5685}"/>
              </a:ext>
            </a:extLst>
          </p:cNvPr>
          <p:cNvPicPr>
            <a:picLocks noChangeAspect="1"/>
          </p:cNvPicPr>
          <p:nvPr/>
        </p:nvPicPr>
        <p:blipFill>
          <a:blip r:embed="rId2"/>
          <a:srcRect/>
          <a:stretch>
            <a:fillRect/>
          </a:stretch>
        </p:blipFill>
        <p:spPr>
          <a:xfrm>
            <a:off x="10269019" y="4331822"/>
            <a:ext cx="5263614" cy="1487712"/>
          </a:xfrm>
          <a:prstGeom prst="rect">
            <a:avLst/>
          </a:prstGeom>
        </p:spPr>
      </p:pic>
      <p:sp>
        <p:nvSpPr>
          <p:cNvPr id="44" name="Rectangle 43">
            <a:extLst>
              <a:ext uri="{FF2B5EF4-FFF2-40B4-BE49-F238E27FC236}">
                <a16:creationId xmlns:a16="http://schemas.microsoft.com/office/drawing/2014/main" id="{9A3FA1CE-6B74-D9D3-5508-631E2A960AA8}"/>
              </a:ext>
            </a:extLst>
          </p:cNvPr>
          <p:cNvSpPr/>
          <p:nvPr/>
        </p:nvSpPr>
        <p:spPr>
          <a:xfrm>
            <a:off x="16124746" y="5075679"/>
            <a:ext cx="647700" cy="2518922"/>
          </a:xfrm>
          <a:prstGeom prst="rect">
            <a:avLst/>
          </a:prstGeom>
          <a:solidFill>
            <a:srgbClr val="F8DA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35" name="Oval 34">
            <a:extLst>
              <a:ext uri="{FF2B5EF4-FFF2-40B4-BE49-F238E27FC236}">
                <a16:creationId xmlns:a16="http://schemas.microsoft.com/office/drawing/2014/main" id="{B163C075-224A-4D2E-7D70-EEBC946C286B}"/>
              </a:ext>
            </a:extLst>
          </p:cNvPr>
          <p:cNvSpPr/>
          <p:nvPr/>
        </p:nvSpPr>
        <p:spPr>
          <a:xfrm>
            <a:off x="16111804" y="4751828"/>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6" name="Oval 15"/>
          <p:cNvSpPr/>
          <p:nvPr/>
        </p:nvSpPr>
        <p:spPr>
          <a:xfrm>
            <a:off x="16127528" y="7133256"/>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33" name="Text Box 32"/>
          <p:cNvSpPr txBox="1"/>
          <p:nvPr/>
        </p:nvSpPr>
        <p:spPr>
          <a:xfrm>
            <a:off x="15420533" y="6393490"/>
            <a:ext cx="2018030" cy="584775"/>
          </a:xfrm>
          <a:prstGeom prst="rect">
            <a:avLst/>
          </a:prstGeom>
          <a:noFill/>
        </p:spPr>
        <p:txBody>
          <a:bodyPr wrap="square" rtlCol="0">
            <a:spAutoFit/>
          </a:bodyPr>
          <a:lstStyle/>
          <a:p>
            <a:pPr algn="ctr" defTabSz="1828800"/>
            <a:r>
              <a:rPr lang="en-US" sz="3200" b="1" dirty="0">
                <a:solidFill>
                  <a:srgbClr val="1A1A1A"/>
                </a:solidFill>
                <a:latin typeface="Poppins"/>
              </a:rPr>
              <a:t>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4C7A1F83-0C9D-937C-EA2F-4DBEC0DE86CB}"/>
              </a:ext>
            </a:extLst>
          </p:cNvPr>
          <p:cNvSpPr/>
          <p:nvPr/>
        </p:nvSpPr>
        <p:spPr>
          <a:xfrm>
            <a:off x="14703067" y="8001015"/>
            <a:ext cx="729206" cy="729206"/>
          </a:xfrm>
          <a:prstGeom prst="ellipse">
            <a:avLst/>
          </a:prstGeom>
          <a:solidFill>
            <a:schemeClr val="tx2">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3" name="Block Arc 32">
            <a:extLst>
              <a:ext uri="{FF2B5EF4-FFF2-40B4-BE49-F238E27FC236}">
                <a16:creationId xmlns:a16="http://schemas.microsoft.com/office/drawing/2014/main" id="{E63713AC-30CE-C923-3C78-77E517B0D33D}"/>
              </a:ext>
            </a:extLst>
          </p:cNvPr>
          <p:cNvSpPr/>
          <p:nvPr/>
        </p:nvSpPr>
        <p:spPr>
          <a:xfrm rot="16200000">
            <a:off x="1573479" y="5547635"/>
            <a:ext cx="2824482" cy="2824482"/>
          </a:xfrm>
          <a:prstGeom prst="blockArc">
            <a:avLst/>
          </a:prstGeom>
          <a:solidFill>
            <a:srgbClr val="E060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tx1"/>
              </a:solidFill>
            </a:endParaRPr>
          </a:p>
        </p:txBody>
      </p:sp>
      <p:sp>
        <p:nvSpPr>
          <p:cNvPr id="32" name="Rectangle 31">
            <a:extLst>
              <a:ext uri="{FF2B5EF4-FFF2-40B4-BE49-F238E27FC236}">
                <a16:creationId xmlns:a16="http://schemas.microsoft.com/office/drawing/2014/main" id="{F69391CF-5518-C3D2-350F-DFDA83A3A68C}"/>
              </a:ext>
            </a:extLst>
          </p:cNvPr>
          <p:cNvSpPr/>
          <p:nvPr/>
        </p:nvSpPr>
        <p:spPr>
          <a:xfrm>
            <a:off x="5332741" y="4299584"/>
            <a:ext cx="4726530" cy="83611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1" name="Right Triangle 30">
            <a:extLst>
              <a:ext uri="{FF2B5EF4-FFF2-40B4-BE49-F238E27FC236}">
                <a16:creationId xmlns:a16="http://schemas.microsoft.com/office/drawing/2014/main" id="{75C985A8-CAB5-9A32-4801-3EA0B3F86596}"/>
              </a:ext>
            </a:extLst>
          </p:cNvPr>
          <p:cNvSpPr/>
          <p:nvPr/>
        </p:nvSpPr>
        <p:spPr>
          <a:xfrm rot="10800000">
            <a:off x="7682306" y="5555440"/>
            <a:ext cx="2720052" cy="2720052"/>
          </a:xfrm>
          <a:prstGeom prst="rtTriangle">
            <a:avLst/>
          </a:prstGeom>
          <a:solidFill>
            <a:srgbClr val="E89A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0" name="Oval 29">
            <a:extLst>
              <a:ext uri="{FF2B5EF4-FFF2-40B4-BE49-F238E27FC236}">
                <a16:creationId xmlns:a16="http://schemas.microsoft.com/office/drawing/2014/main" id="{15486206-BA57-3A34-0647-1068991CD605}"/>
              </a:ext>
            </a:extLst>
          </p:cNvPr>
          <p:cNvSpPr/>
          <p:nvPr/>
        </p:nvSpPr>
        <p:spPr>
          <a:xfrm>
            <a:off x="10645079" y="2311215"/>
            <a:ext cx="2824482" cy="282448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 name="Title 1"/>
          <p:cNvSpPr>
            <a:spLocks noGrp="1"/>
          </p:cNvSpPr>
          <p:nvPr>
            <p:ph type="title"/>
          </p:nvPr>
        </p:nvSpPr>
        <p:spPr>
          <a:xfrm>
            <a:off x="1257300" y="901700"/>
            <a:ext cx="15773400" cy="594360"/>
          </a:xfrm>
        </p:spPr>
        <p:txBody>
          <a:bodyPr anchor="t" anchorCtr="0"/>
          <a:lstStyle/>
          <a:p>
            <a:pPr algn="ctr"/>
            <a:r>
              <a:rPr lang="en-ZA" sz="3600" dirty="0"/>
              <a:t>#SACEH24 Overview</a:t>
            </a:r>
            <a:endParaRPr lang="en-US" sz="3600" dirty="0"/>
          </a:p>
        </p:txBody>
      </p:sp>
      <p:sp>
        <p:nvSpPr>
          <p:cNvPr id="4" name="Slide Number Placeholder 3"/>
          <p:cNvSpPr>
            <a:spLocks noGrp="1"/>
          </p:cNvSpPr>
          <p:nvPr>
            <p:ph type="sldNum" sz="quarter" idx="12"/>
          </p:nvPr>
        </p:nvSpPr>
        <p:spPr/>
        <p:txBody>
          <a:bodyPr/>
          <a:lstStyle/>
          <a:p>
            <a:r>
              <a:rPr lang="en-US"/>
              <a:t>PAGE </a:t>
            </a:r>
            <a:fld id="{9B618960-8005-486C-9A75-10CB2AAC16F9}" type="slidenum">
              <a:rPr lang="en-US" smtClean="0"/>
              <a:t>16</a:t>
            </a:fld>
            <a:endParaRPr lang="en-US"/>
          </a:p>
        </p:txBody>
      </p:sp>
      <p:sp>
        <p:nvSpPr>
          <p:cNvPr id="5" name="Rectangles 4"/>
          <p:cNvSpPr/>
          <p:nvPr/>
        </p:nvSpPr>
        <p:spPr>
          <a:xfrm>
            <a:off x="-9022" y="-264"/>
            <a:ext cx="216000" cy="102888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3600"/>
          </a:p>
        </p:txBody>
      </p:sp>
      <p:sp>
        <p:nvSpPr>
          <p:cNvPr id="6" name="Rectangles 5"/>
          <p:cNvSpPr/>
          <p:nvPr/>
        </p:nvSpPr>
        <p:spPr>
          <a:xfrm>
            <a:off x="18072000" y="-264"/>
            <a:ext cx="216000" cy="1028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9" name="Rectangle 8">
            <a:extLst>
              <a:ext uri="{FF2B5EF4-FFF2-40B4-BE49-F238E27FC236}">
                <a16:creationId xmlns:a16="http://schemas.microsoft.com/office/drawing/2014/main" id="{E3179099-634A-B0CE-5D5C-0AE2FF7679A1}"/>
              </a:ext>
            </a:extLst>
          </p:cNvPr>
          <p:cNvSpPr/>
          <p:nvPr/>
        </p:nvSpPr>
        <p:spPr>
          <a:xfrm>
            <a:off x="2815740" y="231902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0" name="Rectangle 9">
            <a:extLst>
              <a:ext uri="{FF2B5EF4-FFF2-40B4-BE49-F238E27FC236}">
                <a16:creationId xmlns:a16="http://schemas.microsoft.com/office/drawing/2014/main" id="{BC35AD45-B39B-2071-A0B0-15F9343CAE78}"/>
              </a:ext>
            </a:extLst>
          </p:cNvPr>
          <p:cNvSpPr/>
          <p:nvPr/>
        </p:nvSpPr>
        <p:spPr>
          <a:xfrm>
            <a:off x="6125260" y="231902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1" name="Rectangle 10">
            <a:extLst>
              <a:ext uri="{FF2B5EF4-FFF2-40B4-BE49-F238E27FC236}">
                <a16:creationId xmlns:a16="http://schemas.microsoft.com/office/drawing/2014/main" id="{EBDC838B-7668-77F6-975E-B7DBC3B09939}"/>
              </a:ext>
            </a:extLst>
          </p:cNvPr>
          <p:cNvSpPr/>
          <p:nvPr/>
        </p:nvSpPr>
        <p:spPr>
          <a:xfrm>
            <a:off x="9414460" y="231902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3" name="Rectangle 12">
            <a:extLst>
              <a:ext uri="{FF2B5EF4-FFF2-40B4-BE49-F238E27FC236}">
                <a16:creationId xmlns:a16="http://schemas.microsoft.com/office/drawing/2014/main" id="{C5375A07-89C5-EB62-052C-883D67E0F6DE}"/>
              </a:ext>
            </a:extLst>
          </p:cNvPr>
          <p:cNvSpPr/>
          <p:nvPr/>
        </p:nvSpPr>
        <p:spPr>
          <a:xfrm>
            <a:off x="2815740" y="555544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0" name="Rectangle 19">
            <a:extLst>
              <a:ext uri="{FF2B5EF4-FFF2-40B4-BE49-F238E27FC236}">
                <a16:creationId xmlns:a16="http://schemas.microsoft.com/office/drawing/2014/main" id="{95121AF3-76AE-FE41-8792-71E898285F53}"/>
              </a:ext>
            </a:extLst>
          </p:cNvPr>
          <p:cNvSpPr/>
          <p:nvPr/>
        </p:nvSpPr>
        <p:spPr>
          <a:xfrm>
            <a:off x="6125260" y="555544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 name="Rectangle 22">
            <a:extLst>
              <a:ext uri="{FF2B5EF4-FFF2-40B4-BE49-F238E27FC236}">
                <a16:creationId xmlns:a16="http://schemas.microsoft.com/office/drawing/2014/main" id="{E3298A80-D7AE-FC25-57E2-B08692BA2455}"/>
              </a:ext>
            </a:extLst>
          </p:cNvPr>
          <p:cNvSpPr/>
          <p:nvPr/>
        </p:nvSpPr>
        <p:spPr>
          <a:xfrm>
            <a:off x="9414460" y="555544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4" name="Rectangle 23">
            <a:extLst>
              <a:ext uri="{FF2B5EF4-FFF2-40B4-BE49-F238E27FC236}">
                <a16:creationId xmlns:a16="http://schemas.microsoft.com/office/drawing/2014/main" id="{FFE6AEFF-04A7-1C7E-E556-8C5B9E5F72EB}"/>
              </a:ext>
            </a:extLst>
          </p:cNvPr>
          <p:cNvSpPr/>
          <p:nvPr/>
        </p:nvSpPr>
        <p:spPr>
          <a:xfrm>
            <a:off x="12703660" y="5555440"/>
            <a:ext cx="2824480" cy="2824480"/>
          </a:xfrm>
          <a:prstGeom prst="rect">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 name="Title 3">
            <a:extLst>
              <a:ext uri="{FF2B5EF4-FFF2-40B4-BE49-F238E27FC236}">
                <a16:creationId xmlns:a16="http://schemas.microsoft.com/office/drawing/2014/main" id="{33ACB3F4-924C-FF6B-1602-1E6307381400}"/>
              </a:ext>
            </a:extLst>
          </p:cNvPr>
          <p:cNvSpPr txBox="1">
            <a:spLocks/>
          </p:cNvSpPr>
          <p:nvPr/>
        </p:nvSpPr>
        <p:spPr>
          <a:xfrm>
            <a:off x="2970817" y="3282563"/>
            <a:ext cx="2209526" cy="1136650"/>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4000" dirty="0">
                <a:solidFill>
                  <a:schemeClr val="bg1"/>
                </a:solidFill>
              </a:rPr>
              <a:t>250</a:t>
            </a:r>
            <a:r>
              <a:rPr lang="en-ZA" sz="6000" dirty="0">
                <a:solidFill>
                  <a:schemeClr val="bg1"/>
                </a:solidFill>
              </a:rPr>
              <a:t> </a:t>
            </a:r>
            <a:r>
              <a:rPr lang="en-ZA" sz="2800" dirty="0">
                <a:solidFill>
                  <a:schemeClr val="bg1"/>
                </a:solidFill>
              </a:rPr>
              <a:t>delegates</a:t>
            </a:r>
            <a:endParaRPr lang="en-US" sz="2800" dirty="0">
              <a:solidFill>
                <a:schemeClr val="bg1"/>
              </a:solidFill>
            </a:endParaRPr>
          </a:p>
        </p:txBody>
      </p:sp>
      <p:sp>
        <p:nvSpPr>
          <p:cNvPr id="7" name="Title 3">
            <a:extLst>
              <a:ext uri="{FF2B5EF4-FFF2-40B4-BE49-F238E27FC236}">
                <a16:creationId xmlns:a16="http://schemas.microsoft.com/office/drawing/2014/main" id="{A1B59076-D64C-A0E0-5DC8-B690AE91C121}"/>
              </a:ext>
            </a:extLst>
          </p:cNvPr>
          <p:cNvSpPr txBox="1">
            <a:spLocks/>
          </p:cNvSpPr>
          <p:nvPr/>
        </p:nvSpPr>
        <p:spPr>
          <a:xfrm>
            <a:off x="6313720" y="3162935"/>
            <a:ext cx="2517004" cy="1136650"/>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2800" dirty="0">
                <a:solidFill>
                  <a:schemeClr val="bg1"/>
                </a:solidFill>
              </a:rPr>
              <a:t>2-days,</a:t>
            </a:r>
          </a:p>
          <a:p>
            <a:r>
              <a:rPr lang="en-ZA" sz="2800" dirty="0">
                <a:solidFill>
                  <a:schemeClr val="bg1"/>
                </a:solidFill>
              </a:rPr>
              <a:t>in-person,</a:t>
            </a:r>
          </a:p>
          <a:p>
            <a:r>
              <a:rPr lang="en-ZA" sz="2800" dirty="0">
                <a:solidFill>
                  <a:schemeClr val="bg1"/>
                </a:solidFill>
              </a:rPr>
              <a:t>Cape Town</a:t>
            </a:r>
            <a:endParaRPr lang="en-US" sz="2800" dirty="0">
              <a:solidFill>
                <a:schemeClr val="bg1"/>
              </a:solidFill>
            </a:endParaRPr>
          </a:p>
        </p:txBody>
      </p:sp>
      <p:sp>
        <p:nvSpPr>
          <p:cNvPr id="8" name="Title 3">
            <a:extLst>
              <a:ext uri="{FF2B5EF4-FFF2-40B4-BE49-F238E27FC236}">
                <a16:creationId xmlns:a16="http://schemas.microsoft.com/office/drawing/2014/main" id="{BFC5A107-4474-0E95-7A02-66ADB355410A}"/>
              </a:ext>
            </a:extLst>
          </p:cNvPr>
          <p:cNvSpPr txBox="1">
            <a:spLocks/>
          </p:cNvSpPr>
          <p:nvPr/>
        </p:nvSpPr>
        <p:spPr>
          <a:xfrm>
            <a:off x="9608485" y="3229959"/>
            <a:ext cx="2209526" cy="1136650"/>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2800" dirty="0">
                <a:solidFill>
                  <a:schemeClr val="bg1"/>
                </a:solidFill>
              </a:rPr>
              <a:t>Solutions &amp; Tools</a:t>
            </a:r>
            <a:endParaRPr lang="en-US" sz="2800" dirty="0">
              <a:solidFill>
                <a:schemeClr val="bg1"/>
              </a:solidFill>
            </a:endParaRPr>
          </a:p>
        </p:txBody>
      </p:sp>
      <p:sp>
        <p:nvSpPr>
          <p:cNvPr id="19" name="Title 3">
            <a:extLst>
              <a:ext uri="{FF2B5EF4-FFF2-40B4-BE49-F238E27FC236}">
                <a16:creationId xmlns:a16="http://schemas.microsoft.com/office/drawing/2014/main" id="{1CE57424-5A0E-1629-FBE7-21BCF296BF51}"/>
              </a:ext>
            </a:extLst>
          </p:cNvPr>
          <p:cNvSpPr txBox="1">
            <a:spLocks/>
          </p:cNvSpPr>
          <p:nvPr/>
        </p:nvSpPr>
        <p:spPr>
          <a:xfrm>
            <a:off x="6313720" y="6107043"/>
            <a:ext cx="2517004" cy="1136650"/>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6000" dirty="0">
                <a:solidFill>
                  <a:schemeClr val="bg1"/>
                </a:solidFill>
              </a:rPr>
              <a:t>4</a:t>
            </a:r>
            <a:r>
              <a:rPr lang="en-ZA" sz="2800" dirty="0">
                <a:solidFill>
                  <a:schemeClr val="bg1"/>
                </a:solidFill>
              </a:rPr>
              <a:t> </a:t>
            </a:r>
            <a:br>
              <a:rPr lang="en-ZA" sz="2800" dirty="0">
                <a:solidFill>
                  <a:schemeClr val="bg1"/>
                </a:solidFill>
              </a:rPr>
            </a:br>
            <a:r>
              <a:rPr lang="en-ZA" sz="2800" dirty="0">
                <a:solidFill>
                  <a:schemeClr val="bg1"/>
                </a:solidFill>
              </a:rPr>
              <a:t>Field Trips</a:t>
            </a:r>
            <a:endParaRPr lang="en-US" sz="2800" dirty="0">
              <a:solidFill>
                <a:schemeClr val="bg1"/>
              </a:solidFill>
            </a:endParaRPr>
          </a:p>
        </p:txBody>
      </p:sp>
      <p:sp>
        <p:nvSpPr>
          <p:cNvPr id="25" name="Title 3">
            <a:extLst>
              <a:ext uri="{FF2B5EF4-FFF2-40B4-BE49-F238E27FC236}">
                <a16:creationId xmlns:a16="http://schemas.microsoft.com/office/drawing/2014/main" id="{52F28A63-B19D-94FB-C8F9-B6A4C0F70317}"/>
              </a:ext>
            </a:extLst>
          </p:cNvPr>
          <p:cNvSpPr txBox="1">
            <a:spLocks/>
          </p:cNvSpPr>
          <p:nvPr/>
        </p:nvSpPr>
        <p:spPr>
          <a:xfrm>
            <a:off x="9646584" y="6059295"/>
            <a:ext cx="2517004" cy="1908686"/>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6000" dirty="0">
                <a:solidFill>
                  <a:schemeClr val="bg1"/>
                </a:solidFill>
              </a:rPr>
              <a:t>4</a:t>
            </a:r>
            <a:r>
              <a:rPr lang="en-ZA" sz="2800" dirty="0">
                <a:solidFill>
                  <a:schemeClr val="bg1"/>
                </a:solidFill>
              </a:rPr>
              <a:t> </a:t>
            </a:r>
            <a:br>
              <a:rPr lang="en-ZA" sz="2800" dirty="0">
                <a:solidFill>
                  <a:schemeClr val="bg1"/>
                </a:solidFill>
              </a:rPr>
            </a:br>
            <a:r>
              <a:rPr lang="en-ZA" sz="2800" dirty="0">
                <a:solidFill>
                  <a:schemeClr val="bg1"/>
                </a:solidFill>
              </a:rPr>
              <a:t>Master-classes </a:t>
            </a:r>
            <a:endParaRPr lang="en-US" sz="2800" dirty="0">
              <a:solidFill>
                <a:schemeClr val="bg1"/>
              </a:solidFill>
            </a:endParaRPr>
          </a:p>
        </p:txBody>
      </p:sp>
      <p:sp>
        <p:nvSpPr>
          <p:cNvPr id="26" name="Title 3">
            <a:extLst>
              <a:ext uri="{FF2B5EF4-FFF2-40B4-BE49-F238E27FC236}">
                <a16:creationId xmlns:a16="http://schemas.microsoft.com/office/drawing/2014/main" id="{7ED4314F-0EF6-2BC8-7BDD-3189E1CF9372}"/>
              </a:ext>
            </a:extLst>
          </p:cNvPr>
          <p:cNvSpPr txBox="1">
            <a:spLocks/>
          </p:cNvSpPr>
          <p:nvPr/>
        </p:nvSpPr>
        <p:spPr>
          <a:xfrm>
            <a:off x="12915268" y="6026538"/>
            <a:ext cx="2517004" cy="1821096"/>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6000" dirty="0">
                <a:solidFill>
                  <a:schemeClr val="bg1"/>
                </a:solidFill>
              </a:rPr>
              <a:t>25+ </a:t>
            </a:r>
            <a:br>
              <a:rPr lang="en-ZA" sz="2800" dirty="0">
                <a:solidFill>
                  <a:schemeClr val="bg1"/>
                </a:solidFill>
              </a:rPr>
            </a:br>
            <a:r>
              <a:rPr lang="en-ZA" sz="2800" dirty="0">
                <a:solidFill>
                  <a:schemeClr val="bg1"/>
                </a:solidFill>
              </a:rPr>
              <a:t>Expo Stands</a:t>
            </a:r>
            <a:endParaRPr lang="en-US" sz="2800" dirty="0">
              <a:solidFill>
                <a:schemeClr val="bg1"/>
              </a:solidFill>
            </a:endParaRPr>
          </a:p>
        </p:txBody>
      </p:sp>
      <p:sp>
        <p:nvSpPr>
          <p:cNvPr id="27" name="Title 3">
            <a:extLst>
              <a:ext uri="{FF2B5EF4-FFF2-40B4-BE49-F238E27FC236}">
                <a16:creationId xmlns:a16="http://schemas.microsoft.com/office/drawing/2014/main" id="{C7392EC7-94C6-8EA2-69B0-3A9BEB04E5F9}"/>
              </a:ext>
            </a:extLst>
          </p:cNvPr>
          <p:cNvSpPr txBox="1">
            <a:spLocks/>
          </p:cNvSpPr>
          <p:nvPr/>
        </p:nvSpPr>
        <p:spPr>
          <a:xfrm>
            <a:off x="2999575" y="5776004"/>
            <a:ext cx="2517004" cy="1136650"/>
          </a:xfrm>
          <a:prstGeom prst="rect">
            <a:avLst/>
          </a:prstGeom>
        </p:spPr>
        <p:txBody>
          <a:bodyPr vert="horz" lIns="182880" tIns="91440" rIns="182880" bIns="91440" rtlCol="0" anchor="t" anchorCtr="0">
            <a:noAutofit/>
          </a:bodyPr>
          <a:lstStyle>
            <a:lvl1pPr algn="l" defTabSz="685800" rtl="0" eaLnBrk="1" latinLnBrk="0" hangingPunct="1">
              <a:lnSpc>
                <a:spcPct val="90000"/>
              </a:lnSpc>
              <a:spcBef>
                <a:spcPct val="0"/>
              </a:spcBef>
              <a:buNone/>
              <a:defRPr sz="3300" b="1" kern="1200">
                <a:solidFill>
                  <a:schemeClr val="tx1"/>
                </a:solidFill>
                <a:latin typeface="Poppins" panose="00000500000000000000" charset="0"/>
                <a:ea typeface="Poppins" panose="00000500000000000000" charset="0"/>
                <a:cs typeface="Poppins" panose="00000500000000000000" charset="0"/>
              </a:defRPr>
            </a:lvl1pPr>
          </a:lstStyle>
          <a:p>
            <a:r>
              <a:rPr lang="en-ZA" sz="4400" dirty="0">
                <a:solidFill>
                  <a:schemeClr val="bg1"/>
                </a:solidFill>
              </a:rPr>
              <a:t>6</a:t>
            </a:r>
            <a:r>
              <a:rPr lang="en-ZA" sz="4000" dirty="0">
                <a:solidFill>
                  <a:schemeClr val="bg1"/>
                </a:solidFill>
              </a:rPr>
              <a:t> </a:t>
            </a:r>
            <a:br>
              <a:rPr lang="en-ZA" sz="2800" dirty="0">
                <a:solidFill>
                  <a:schemeClr val="bg1"/>
                </a:solidFill>
              </a:rPr>
            </a:br>
            <a:r>
              <a:rPr lang="en-ZA" sz="2800" dirty="0">
                <a:solidFill>
                  <a:schemeClr val="bg1"/>
                </a:solidFill>
              </a:rPr>
              <a:t>Plenary Sessions + </a:t>
            </a:r>
            <a:r>
              <a:rPr lang="en-ZA" sz="4400" dirty="0">
                <a:solidFill>
                  <a:schemeClr val="bg1"/>
                </a:solidFill>
              </a:rPr>
              <a:t>2</a:t>
            </a:r>
            <a:r>
              <a:rPr lang="en-ZA" sz="2800" dirty="0">
                <a:solidFill>
                  <a:schemeClr val="bg1"/>
                </a:solidFill>
              </a:rPr>
              <a:t> Pitch Challenges</a:t>
            </a:r>
            <a:endParaRPr lang="en-US" sz="2800" dirty="0">
              <a:solidFill>
                <a:schemeClr val="bg1"/>
              </a:solidFill>
            </a:endParaRPr>
          </a:p>
        </p:txBody>
      </p:sp>
    </p:spTree>
    <p:extLst>
      <p:ext uri="{BB962C8B-B14F-4D97-AF65-F5344CB8AC3E}">
        <p14:creationId xmlns:p14="http://schemas.microsoft.com/office/powerpoint/2010/main" val="1872923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549BEA3-C951-288D-02A9-53ED155CBE4F}"/>
              </a:ext>
            </a:extLst>
          </p:cNvPr>
          <p:cNvSpPr/>
          <p:nvPr/>
        </p:nvSpPr>
        <p:spPr>
          <a:xfrm>
            <a:off x="12151717" y="7465030"/>
            <a:ext cx="4726530" cy="83611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21" name="Rectangle 20">
            <a:extLst>
              <a:ext uri="{FF2B5EF4-FFF2-40B4-BE49-F238E27FC236}">
                <a16:creationId xmlns:a16="http://schemas.microsoft.com/office/drawing/2014/main" id="{F85A9FD9-C9E1-8B73-66D7-717294271825}"/>
              </a:ext>
            </a:extLst>
          </p:cNvPr>
          <p:cNvSpPr/>
          <p:nvPr/>
        </p:nvSpPr>
        <p:spPr>
          <a:xfrm rot="5400000">
            <a:off x="7784445" y="5519822"/>
            <a:ext cx="4726530" cy="83611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20" name="Right Triangle 19">
            <a:extLst>
              <a:ext uri="{FF2B5EF4-FFF2-40B4-BE49-F238E27FC236}">
                <a16:creationId xmlns:a16="http://schemas.microsoft.com/office/drawing/2014/main" id="{B5CEC360-307E-FD13-EEE1-E7D665B28A59}"/>
              </a:ext>
            </a:extLst>
          </p:cNvPr>
          <p:cNvSpPr/>
          <p:nvPr/>
        </p:nvSpPr>
        <p:spPr>
          <a:xfrm rot="16200000">
            <a:off x="3761744" y="2585456"/>
            <a:ext cx="2720052" cy="2720052"/>
          </a:xfrm>
          <a:prstGeom prst="rtTriangle">
            <a:avLst/>
          </a:prstGeom>
          <a:solidFill>
            <a:srgbClr val="65B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9" name="Oval 18">
            <a:extLst>
              <a:ext uri="{FF2B5EF4-FFF2-40B4-BE49-F238E27FC236}">
                <a16:creationId xmlns:a16="http://schemas.microsoft.com/office/drawing/2014/main" id="{979956B8-A2F9-0D24-35C3-D95DAB81E50B}"/>
              </a:ext>
            </a:extLst>
          </p:cNvPr>
          <p:cNvSpPr/>
          <p:nvPr/>
        </p:nvSpPr>
        <p:spPr>
          <a:xfrm>
            <a:off x="16498403" y="7100427"/>
            <a:ext cx="729206" cy="729206"/>
          </a:xfrm>
          <a:prstGeom prst="ellipse">
            <a:avLst/>
          </a:prstGeom>
          <a:solidFill>
            <a:schemeClr val="tx2">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8" name="Oval 17">
            <a:extLst>
              <a:ext uri="{FF2B5EF4-FFF2-40B4-BE49-F238E27FC236}">
                <a16:creationId xmlns:a16="http://schemas.microsoft.com/office/drawing/2014/main" id="{1E692081-BA0C-4980-B333-81C321EDB2A8}"/>
              </a:ext>
            </a:extLst>
          </p:cNvPr>
          <p:cNvSpPr/>
          <p:nvPr/>
        </p:nvSpPr>
        <p:spPr>
          <a:xfrm>
            <a:off x="2554375" y="5476661"/>
            <a:ext cx="2824482" cy="282448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7" name="Rectangle 16">
            <a:extLst>
              <a:ext uri="{FF2B5EF4-FFF2-40B4-BE49-F238E27FC236}">
                <a16:creationId xmlns:a16="http://schemas.microsoft.com/office/drawing/2014/main" id="{310BC2A8-402B-4157-3A8F-9F950FB203D8}"/>
              </a:ext>
            </a:extLst>
          </p:cNvPr>
          <p:cNvSpPr/>
          <p:nvPr/>
        </p:nvSpPr>
        <p:spPr>
          <a:xfrm>
            <a:off x="6539643" y="4469396"/>
            <a:ext cx="4726530" cy="83611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4" name="Slide Number Placeholder 3">
            <a:extLst>
              <a:ext uri="{FF2B5EF4-FFF2-40B4-BE49-F238E27FC236}">
                <a16:creationId xmlns:a16="http://schemas.microsoft.com/office/drawing/2014/main" id="{EFD9AEB9-7DAD-43F1-C55A-7E349641CC5A}"/>
              </a:ext>
            </a:extLst>
          </p:cNvPr>
          <p:cNvSpPr>
            <a:spLocks noGrp="1"/>
          </p:cNvSpPr>
          <p:nvPr>
            <p:ph type="sldNum" sz="quarter" idx="12"/>
          </p:nvPr>
        </p:nvSpPr>
        <p:spPr>
          <a:xfrm>
            <a:off x="13642340" y="9679398"/>
            <a:ext cx="4114800" cy="547784"/>
          </a:xfrm>
        </p:spPr>
        <p:txBody>
          <a:bodyPr/>
          <a:lstStyle/>
          <a:p>
            <a:pPr defTabSz="1828800"/>
            <a:r>
              <a:rPr lang="en-US">
                <a:solidFill>
                  <a:srgbClr val="1A1A1A">
                    <a:tint val="75000"/>
                  </a:srgbClr>
                </a:solidFill>
              </a:rPr>
              <a:t>PAGE </a:t>
            </a:r>
            <a:fld id="{9B618960-8005-486C-9A75-10CB2AAC16F9}" type="slidenum">
              <a:rPr lang="en-US">
                <a:solidFill>
                  <a:srgbClr val="1A1A1A">
                    <a:tint val="75000"/>
                  </a:srgbClr>
                </a:solidFill>
              </a:rPr>
              <a:pPr defTabSz="1828800"/>
              <a:t>17</a:t>
            </a:fld>
            <a:endParaRPr lang="en-US">
              <a:solidFill>
                <a:srgbClr val="1A1A1A">
                  <a:tint val="75000"/>
                </a:srgbClr>
              </a:solidFill>
            </a:endParaRPr>
          </a:p>
        </p:txBody>
      </p:sp>
      <p:sp>
        <p:nvSpPr>
          <p:cNvPr id="5" name="Rectangles 5">
            <a:extLst>
              <a:ext uri="{FF2B5EF4-FFF2-40B4-BE49-F238E27FC236}">
                <a16:creationId xmlns:a16="http://schemas.microsoft.com/office/drawing/2014/main" id="{08FA5748-DC48-527B-BAE8-64F8F8872EF4}"/>
              </a:ext>
            </a:extLst>
          </p:cNvPr>
          <p:cNvSpPr/>
          <p:nvPr/>
        </p:nvSpPr>
        <p:spPr>
          <a:xfrm>
            <a:off x="18072000" y="-264"/>
            <a:ext cx="216000" cy="10288800"/>
          </a:xfrm>
          <a:prstGeom prst="rect">
            <a:avLst/>
          </a:prstGeom>
          <a:solidFill>
            <a:srgbClr val="E8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6" name="Rectangles 4">
            <a:extLst>
              <a:ext uri="{FF2B5EF4-FFF2-40B4-BE49-F238E27FC236}">
                <a16:creationId xmlns:a16="http://schemas.microsoft.com/office/drawing/2014/main" id="{60DD3684-6AA5-42EF-AB7D-26A079186506}"/>
              </a:ext>
            </a:extLst>
          </p:cNvPr>
          <p:cNvSpPr/>
          <p:nvPr/>
        </p:nvSpPr>
        <p:spPr>
          <a:xfrm>
            <a:off x="0" y="-264"/>
            <a:ext cx="216000" cy="1028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r>
              <a:rPr lang="en-ZA" sz="3600">
                <a:solidFill>
                  <a:srgbClr val="FFFFFF"/>
                </a:solidFill>
                <a:latin typeface="Poppins"/>
              </a:rPr>
              <a:t> </a:t>
            </a:r>
            <a:endParaRPr lang="en-US" sz="3600">
              <a:solidFill>
                <a:srgbClr val="FFFFFF"/>
              </a:solidFill>
              <a:latin typeface="Poppins"/>
            </a:endParaRPr>
          </a:p>
        </p:txBody>
      </p:sp>
      <p:pic>
        <p:nvPicPr>
          <p:cNvPr id="8" name="Picture 7">
            <a:extLst>
              <a:ext uri="{FF2B5EF4-FFF2-40B4-BE49-F238E27FC236}">
                <a16:creationId xmlns:a16="http://schemas.microsoft.com/office/drawing/2014/main" id="{A55BBC3A-3B60-6160-7CD3-B7547F6B33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144002" y="596113"/>
            <a:ext cx="7037247" cy="4691498"/>
          </a:xfrm>
          <a:prstGeom prst="rect">
            <a:avLst/>
          </a:prstGeom>
        </p:spPr>
      </p:pic>
      <p:pic>
        <p:nvPicPr>
          <p:cNvPr id="10" name="Picture 9" descr="A group of people sitting in chairs&#10;&#10;Description automatically generated">
            <a:extLst>
              <a:ext uri="{FF2B5EF4-FFF2-40B4-BE49-F238E27FC236}">
                <a16:creationId xmlns:a16="http://schemas.microsoft.com/office/drawing/2014/main" id="{C6059BC5-DD39-7F4B-AAC6-35B80C2929DE}"/>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699544" y="597914"/>
            <a:ext cx="3129600" cy="4693784"/>
          </a:xfrm>
          <a:prstGeom prst="rect">
            <a:avLst/>
          </a:prstGeom>
        </p:spPr>
      </p:pic>
      <p:pic>
        <p:nvPicPr>
          <p:cNvPr id="14" name="Picture 13">
            <a:extLst>
              <a:ext uri="{FF2B5EF4-FFF2-40B4-BE49-F238E27FC236}">
                <a16:creationId xmlns:a16="http://schemas.microsoft.com/office/drawing/2014/main" id="{E6D070EC-3AB8-463D-50C2-6AA4ACDFCCC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90682" y="5477396"/>
            <a:ext cx="6476976" cy="4317984"/>
          </a:xfrm>
          <a:prstGeom prst="rect">
            <a:avLst/>
          </a:prstGeom>
        </p:spPr>
      </p:pic>
      <p:pic>
        <p:nvPicPr>
          <p:cNvPr id="16" name="Picture 15">
            <a:extLst>
              <a:ext uri="{FF2B5EF4-FFF2-40B4-BE49-F238E27FC236}">
                <a16:creationId xmlns:a16="http://schemas.microsoft.com/office/drawing/2014/main" id="{582FCD4E-3CA1-2991-5424-647ED9C9C0C5}"/>
              </a:ext>
            </a:extLst>
          </p:cNvPr>
          <p:cNvPicPr>
            <a:picLocks noChangeAspect="1"/>
          </p:cNvPicPr>
          <p:nvPr/>
        </p:nvPicPr>
        <p:blipFill>
          <a:blip r:embed="rId5">
            <a:extLst>
              <a:ext uri="{28A0092B-C50C-407E-A947-70E740481C1C}">
                <a14:useLocalDpi xmlns:a14="http://schemas.microsoft.com/office/drawing/2010/main" val="0"/>
              </a:ext>
            </a:extLst>
          </a:blip>
          <a:srcRect r="8856"/>
          <a:stretch/>
        </p:blipFill>
        <p:spPr>
          <a:xfrm>
            <a:off x="10303213" y="5476661"/>
            <a:ext cx="5903417" cy="4317984"/>
          </a:xfrm>
          <a:prstGeom prst="rect">
            <a:avLst/>
          </a:prstGeom>
        </p:spPr>
      </p:pic>
      <p:sp>
        <p:nvSpPr>
          <p:cNvPr id="23" name="Block Arc 22">
            <a:extLst>
              <a:ext uri="{FF2B5EF4-FFF2-40B4-BE49-F238E27FC236}">
                <a16:creationId xmlns:a16="http://schemas.microsoft.com/office/drawing/2014/main" id="{5630A55E-9540-AFDA-68DE-27561AAA2B13}"/>
              </a:ext>
            </a:extLst>
          </p:cNvPr>
          <p:cNvSpPr/>
          <p:nvPr/>
        </p:nvSpPr>
        <p:spPr>
          <a:xfrm rot="5400000">
            <a:off x="14760531" y="604601"/>
            <a:ext cx="2824482" cy="2824482"/>
          </a:xfrm>
          <a:prstGeom prst="blockArc">
            <a:avLst/>
          </a:prstGeom>
          <a:solidFill>
            <a:srgbClr val="E060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1A1A1A"/>
              </a:solidFill>
              <a:latin typeface="Poppins"/>
            </a:endParaRPr>
          </a:p>
        </p:txBody>
      </p:sp>
      <p:sp>
        <p:nvSpPr>
          <p:cNvPr id="25" name="Flowchart: Delay 24">
            <a:extLst>
              <a:ext uri="{FF2B5EF4-FFF2-40B4-BE49-F238E27FC236}">
                <a16:creationId xmlns:a16="http://schemas.microsoft.com/office/drawing/2014/main" id="{0A874147-0AF0-82F5-E330-6BC778C678B1}"/>
              </a:ext>
            </a:extLst>
          </p:cNvPr>
          <p:cNvSpPr/>
          <p:nvPr/>
        </p:nvSpPr>
        <p:spPr>
          <a:xfrm>
            <a:off x="0" y="969011"/>
            <a:ext cx="1000800" cy="1002030"/>
          </a:xfrm>
          <a:prstGeom prst="flowChartDelay">
            <a:avLst/>
          </a:prstGeom>
          <a:solidFill>
            <a:srgbClr val="FFD0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pic>
        <p:nvPicPr>
          <p:cNvPr id="2" name="Picture 1">
            <a:extLst>
              <a:ext uri="{FF2B5EF4-FFF2-40B4-BE49-F238E27FC236}">
                <a16:creationId xmlns:a16="http://schemas.microsoft.com/office/drawing/2014/main" id="{851F1802-7533-C43E-5BC9-EBCEA8D8F0B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rot="16200000">
            <a:off x="4917452" y="1380211"/>
            <a:ext cx="4693784" cy="3129189"/>
          </a:xfrm>
          <a:prstGeom prst="rect">
            <a:avLst/>
          </a:prstGeom>
        </p:spPr>
      </p:pic>
    </p:spTree>
    <p:extLst>
      <p:ext uri="{BB962C8B-B14F-4D97-AF65-F5344CB8AC3E}">
        <p14:creationId xmlns:p14="http://schemas.microsoft.com/office/powerpoint/2010/main" val="756903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F2D25160-40F3-8FA2-0D2B-2A6DDB4064CD}"/>
              </a:ext>
            </a:extLst>
          </p:cNvPr>
          <p:cNvGraphicFramePr>
            <a:graphicFrameLocks noGrp="1"/>
          </p:cNvGraphicFramePr>
          <p:nvPr/>
        </p:nvGraphicFramePr>
        <p:xfrm>
          <a:off x="7104898" y="7964596"/>
          <a:ext cx="6264000" cy="1440000"/>
        </p:xfrm>
        <a:graphic>
          <a:graphicData uri="http://schemas.openxmlformats.org/drawingml/2006/table">
            <a:tbl>
              <a:tblPr bandRow="1">
                <a:tableStyleId>{5C22544A-7EE6-4342-B048-85BDC9FD1C3A}</a:tableStyleId>
              </a:tblPr>
              <a:tblGrid>
                <a:gridCol w="2088000">
                  <a:extLst>
                    <a:ext uri="{9D8B030D-6E8A-4147-A177-3AD203B41FA5}">
                      <a16:colId xmlns:a16="http://schemas.microsoft.com/office/drawing/2014/main" val="3032992617"/>
                    </a:ext>
                  </a:extLst>
                </a:gridCol>
                <a:gridCol w="2088000">
                  <a:extLst>
                    <a:ext uri="{9D8B030D-6E8A-4147-A177-3AD203B41FA5}">
                      <a16:colId xmlns:a16="http://schemas.microsoft.com/office/drawing/2014/main" val="5432156"/>
                    </a:ext>
                  </a:extLst>
                </a:gridCol>
                <a:gridCol w="2088000">
                  <a:extLst>
                    <a:ext uri="{9D8B030D-6E8A-4147-A177-3AD203B41FA5}">
                      <a16:colId xmlns:a16="http://schemas.microsoft.com/office/drawing/2014/main" val="2820402582"/>
                    </a:ext>
                  </a:extLst>
                </a:gridCol>
              </a:tblGrid>
              <a:tr h="1440000">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6339474"/>
                  </a:ext>
                </a:extLst>
              </a:tr>
            </a:tbl>
          </a:graphicData>
        </a:graphic>
      </p:graphicFrame>
      <p:graphicFrame>
        <p:nvGraphicFramePr>
          <p:cNvPr id="4" name="Table 3">
            <a:extLst>
              <a:ext uri="{FF2B5EF4-FFF2-40B4-BE49-F238E27FC236}">
                <a16:creationId xmlns:a16="http://schemas.microsoft.com/office/drawing/2014/main" id="{FA5D8A8D-4697-5171-CF24-08E3910990B8}"/>
              </a:ext>
            </a:extLst>
          </p:cNvPr>
          <p:cNvGraphicFramePr>
            <a:graphicFrameLocks noGrp="1"/>
          </p:cNvGraphicFramePr>
          <p:nvPr/>
        </p:nvGraphicFramePr>
        <p:xfrm>
          <a:off x="1758691" y="2125868"/>
          <a:ext cx="14543826" cy="2880000"/>
        </p:xfrm>
        <a:graphic>
          <a:graphicData uri="http://schemas.openxmlformats.org/drawingml/2006/table">
            <a:tbl>
              <a:tblPr bandRow="1">
                <a:tableStyleId>{5C22544A-7EE6-4342-B048-85BDC9FD1C3A}</a:tableStyleId>
              </a:tblPr>
              <a:tblGrid>
                <a:gridCol w="4847942">
                  <a:extLst>
                    <a:ext uri="{9D8B030D-6E8A-4147-A177-3AD203B41FA5}">
                      <a16:colId xmlns:a16="http://schemas.microsoft.com/office/drawing/2014/main" val="3741481019"/>
                    </a:ext>
                  </a:extLst>
                </a:gridCol>
                <a:gridCol w="4847942">
                  <a:extLst>
                    <a:ext uri="{9D8B030D-6E8A-4147-A177-3AD203B41FA5}">
                      <a16:colId xmlns:a16="http://schemas.microsoft.com/office/drawing/2014/main" val="3514276944"/>
                    </a:ext>
                  </a:extLst>
                </a:gridCol>
                <a:gridCol w="4847942">
                  <a:extLst>
                    <a:ext uri="{9D8B030D-6E8A-4147-A177-3AD203B41FA5}">
                      <a16:colId xmlns:a16="http://schemas.microsoft.com/office/drawing/2014/main" val="5432156"/>
                    </a:ext>
                  </a:extLst>
                </a:gridCol>
              </a:tblGrid>
              <a:tr h="2880000">
                <a:tc>
                  <a:txBody>
                    <a:bodyPr/>
                    <a:lstStyle/>
                    <a:p>
                      <a:endParaRPr lang="en-ZA" sz="5400"/>
                    </a:p>
                  </a:txBody>
                  <a:tcPr marL="182880" marR="182880" marT="91440" marB="91440">
                    <a:lnL w="12700" cmpd="sng">
                      <a:noFill/>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6339474"/>
                  </a:ext>
                </a:extLst>
              </a:tr>
            </a:tbl>
          </a:graphicData>
        </a:graphic>
      </p:graphicFrame>
      <p:graphicFrame>
        <p:nvGraphicFramePr>
          <p:cNvPr id="8" name="Table 7">
            <a:extLst>
              <a:ext uri="{FF2B5EF4-FFF2-40B4-BE49-F238E27FC236}">
                <a16:creationId xmlns:a16="http://schemas.microsoft.com/office/drawing/2014/main" id="{73C4EAB2-0500-A5B7-B927-A67B0A8E980F}"/>
              </a:ext>
            </a:extLst>
          </p:cNvPr>
          <p:cNvGraphicFramePr>
            <a:graphicFrameLocks noGrp="1"/>
          </p:cNvGraphicFramePr>
          <p:nvPr/>
        </p:nvGraphicFramePr>
        <p:xfrm>
          <a:off x="442589" y="6021064"/>
          <a:ext cx="16511934" cy="1440000"/>
        </p:xfrm>
        <a:graphic>
          <a:graphicData uri="http://schemas.openxmlformats.org/drawingml/2006/table">
            <a:tbl>
              <a:tblPr bandRow="1">
                <a:tableStyleId>{5C22544A-7EE6-4342-B048-85BDC9FD1C3A}</a:tableStyleId>
              </a:tblPr>
              <a:tblGrid>
                <a:gridCol w="2060562">
                  <a:extLst>
                    <a:ext uri="{9D8B030D-6E8A-4147-A177-3AD203B41FA5}">
                      <a16:colId xmlns:a16="http://schemas.microsoft.com/office/drawing/2014/main" val="1364216206"/>
                    </a:ext>
                  </a:extLst>
                </a:gridCol>
                <a:gridCol w="2060562">
                  <a:extLst>
                    <a:ext uri="{9D8B030D-6E8A-4147-A177-3AD203B41FA5}">
                      <a16:colId xmlns:a16="http://schemas.microsoft.com/office/drawing/2014/main" val="1414834518"/>
                    </a:ext>
                  </a:extLst>
                </a:gridCol>
                <a:gridCol w="2088000">
                  <a:extLst>
                    <a:ext uri="{9D8B030D-6E8A-4147-A177-3AD203B41FA5}">
                      <a16:colId xmlns:a16="http://schemas.microsoft.com/office/drawing/2014/main" val="1747960913"/>
                    </a:ext>
                  </a:extLst>
                </a:gridCol>
                <a:gridCol w="2060562">
                  <a:extLst>
                    <a:ext uri="{9D8B030D-6E8A-4147-A177-3AD203B41FA5}">
                      <a16:colId xmlns:a16="http://schemas.microsoft.com/office/drawing/2014/main" val="3674770653"/>
                    </a:ext>
                  </a:extLst>
                </a:gridCol>
                <a:gridCol w="2060562">
                  <a:extLst>
                    <a:ext uri="{9D8B030D-6E8A-4147-A177-3AD203B41FA5}">
                      <a16:colId xmlns:a16="http://schemas.microsoft.com/office/drawing/2014/main" val="3741481019"/>
                    </a:ext>
                  </a:extLst>
                </a:gridCol>
                <a:gridCol w="2060562">
                  <a:extLst>
                    <a:ext uri="{9D8B030D-6E8A-4147-A177-3AD203B41FA5}">
                      <a16:colId xmlns:a16="http://schemas.microsoft.com/office/drawing/2014/main" val="3514276944"/>
                    </a:ext>
                  </a:extLst>
                </a:gridCol>
                <a:gridCol w="2060562">
                  <a:extLst>
                    <a:ext uri="{9D8B030D-6E8A-4147-A177-3AD203B41FA5}">
                      <a16:colId xmlns:a16="http://schemas.microsoft.com/office/drawing/2014/main" val="5432156"/>
                    </a:ext>
                  </a:extLst>
                </a:gridCol>
                <a:gridCol w="2060562">
                  <a:extLst>
                    <a:ext uri="{9D8B030D-6E8A-4147-A177-3AD203B41FA5}">
                      <a16:colId xmlns:a16="http://schemas.microsoft.com/office/drawing/2014/main" val="2820402582"/>
                    </a:ext>
                  </a:extLst>
                </a:gridCol>
              </a:tblGrid>
              <a:tr h="1440000">
                <a:tc>
                  <a:txBody>
                    <a:bodyPr/>
                    <a:lstStyle/>
                    <a:p>
                      <a:endParaRPr lang="en-ZA" sz="5400"/>
                    </a:p>
                  </a:txBody>
                  <a:tcPr marL="182880" marR="182880" marT="91440" marB="91440">
                    <a:lnL w="12700" cap="flat" cmpd="sng" algn="ctr">
                      <a:no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ZA" sz="5400" dirty="0"/>
                    </a:p>
                  </a:txBody>
                  <a:tcPr marL="182880" marR="182880" marT="91440" marB="91440">
                    <a:lnL w="12700" cap="flat" cmpd="sng" algn="ctr">
                      <a:solidFill>
                        <a:schemeClr val="tx1">
                          <a:lumMod val="10000"/>
                          <a:lumOff val="90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6339474"/>
                  </a:ext>
                </a:extLst>
              </a:tr>
            </a:tbl>
          </a:graphicData>
        </a:graphic>
      </p:graphicFrame>
      <p:sp>
        <p:nvSpPr>
          <p:cNvPr id="5" name="Rectangles 4"/>
          <p:cNvSpPr/>
          <p:nvPr/>
        </p:nvSpPr>
        <p:spPr>
          <a:xfrm>
            <a:off x="-9022" y="-264"/>
            <a:ext cx="216000" cy="102888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6" name="Rectangles 5"/>
          <p:cNvSpPr/>
          <p:nvPr/>
        </p:nvSpPr>
        <p:spPr>
          <a:xfrm>
            <a:off x="18072000" y="-264"/>
            <a:ext cx="216000" cy="1028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156" name="Title 1">
            <a:extLst>
              <a:ext uri="{FF2B5EF4-FFF2-40B4-BE49-F238E27FC236}">
                <a16:creationId xmlns:a16="http://schemas.microsoft.com/office/drawing/2014/main" id="{FA07C342-11F6-D972-67AD-FA19FC927BC8}"/>
              </a:ext>
            </a:extLst>
          </p:cNvPr>
          <p:cNvSpPr>
            <a:spLocks noGrp="1"/>
          </p:cNvSpPr>
          <p:nvPr>
            <p:ph type="title"/>
          </p:nvPr>
        </p:nvSpPr>
        <p:spPr>
          <a:xfrm>
            <a:off x="5407155" y="724036"/>
            <a:ext cx="7464670" cy="594360"/>
          </a:xfrm>
        </p:spPr>
        <p:txBody>
          <a:bodyPr anchor="t" anchorCtr="0"/>
          <a:lstStyle/>
          <a:p>
            <a:pPr algn="ctr"/>
            <a:r>
              <a:rPr lang="en-US" sz="3600"/>
              <a:t>With incredible support from</a:t>
            </a:r>
          </a:p>
        </p:txBody>
      </p:sp>
      <p:pic>
        <p:nvPicPr>
          <p:cNvPr id="158" name="Picture 157" descr="A logo with a black background&#10;&#10;Description automatically generated">
            <a:extLst>
              <a:ext uri="{FF2B5EF4-FFF2-40B4-BE49-F238E27FC236}">
                <a16:creationId xmlns:a16="http://schemas.microsoft.com/office/drawing/2014/main" id="{C63D21B8-FF31-E4D0-92A4-C62A27DEB6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5898" y="6122131"/>
            <a:ext cx="1922384" cy="1164898"/>
          </a:xfrm>
          <a:prstGeom prst="rect">
            <a:avLst/>
          </a:prstGeom>
        </p:spPr>
      </p:pic>
      <p:pic>
        <p:nvPicPr>
          <p:cNvPr id="164" name="Picture 163" descr="A logo for a company&#10;&#10;Description automatically generated">
            <a:extLst>
              <a:ext uri="{FF2B5EF4-FFF2-40B4-BE49-F238E27FC236}">
                <a16:creationId xmlns:a16="http://schemas.microsoft.com/office/drawing/2014/main" id="{CC4A9E86-3AFD-67AB-0558-255DAA2584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02898" y="6078887"/>
            <a:ext cx="1777028" cy="1251386"/>
          </a:xfrm>
          <a:prstGeom prst="rect">
            <a:avLst/>
          </a:prstGeom>
        </p:spPr>
      </p:pic>
      <p:pic>
        <p:nvPicPr>
          <p:cNvPr id="174" name="Picture 173" descr="A blue and white rectangular object with a black background&#10;&#10;Description automatically generated">
            <a:extLst>
              <a:ext uri="{FF2B5EF4-FFF2-40B4-BE49-F238E27FC236}">
                <a16:creationId xmlns:a16="http://schemas.microsoft.com/office/drawing/2014/main" id="{ED8A9699-BA77-6BE6-1A3A-C8017B5D3AB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425" r="10068" b="20858"/>
          <a:stretch/>
        </p:blipFill>
        <p:spPr>
          <a:xfrm>
            <a:off x="12393830" y="2452634"/>
            <a:ext cx="4267940" cy="2520000"/>
          </a:xfrm>
          <a:prstGeom prst="rect">
            <a:avLst/>
          </a:prstGeom>
        </p:spPr>
      </p:pic>
      <p:pic>
        <p:nvPicPr>
          <p:cNvPr id="180" name="Picture 179" descr="A black background with red and blue text&#10;&#10;Description automatically generated">
            <a:extLst>
              <a:ext uri="{FF2B5EF4-FFF2-40B4-BE49-F238E27FC236}">
                <a16:creationId xmlns:a16="http://schemas.microsoft.com/office/drawing/2014/main" id="{F2DE4BBE-49E4-744A-CAB3-B203F13CE7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2860" y="8106561"/>
            <a:ext cx="1696344" cy="1255518"/>
          </a:xfrm>
          <a:prstGeom prst="rect">
            <a:avLst/>
          </a:prstGeom>
        </p:spPr>
      </p:pic>
      <p:pic>
        <p:nvPicPr>
          <p:cNvPr id="186" name="Picture 185" descr="A black background with blue text&#10;&#10;Description automatically generated">
            <a:extLst>
              <a:ext uri="{FF2B5EF4-FFF2-40B4-BE49-F238E27FC236}">
                <a16:creationId xmlns:a16="http://schemas.microsoft.com/office/drawing/2014/main" id="{9562B757-5CD3-E184-E7A8-8B4E2E3798D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049" t="25517" r="39679" b="28229"/>
          <a:stretch/>
        </p:blipFill>
        <p:spPr>
          <a:xfrm>
            <a:off x="7501983" y="2225471"/>
            <a:ext cx="3057246" cy="2916674"/>
          </a:xfrm>
          <a:prstGeom prst="rect">
            <a:avLst/>
          </a:prstGeom>
        </p:spPr>
      </p:pic>
      <p:pic>
        <p:nvPicPr>
          <p:cNvPr id="190" name="Picture 189" descr="A black background with text&#10;&#10;Description automatically generated">
            <a:extLst>
              <a:ext uri="{FF2B5EF4-FFF2-40B4-BE49-F238E27FC236}">
                <a16:creationId xmlns:a16="http://schemas.microsoft.com/office/drawing/2014/main" id="{5BC1B62B-609C-40EF-DBAF-6422CF20B57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843" b="14185"/>
          <a:stretch/>
        </p:blipFill>
        <p:spPr>
          <a:xfrm>
            <a:off x="1592692" y="2731545"/>
            <a:ext cx="5001996" cy="1962182"/>
          </a:xfrm>
          <a:prstGeom prst="rect">
            <a:avLst/>
          </a:prstGeom>
        </p:spPr>
      </p:pic>
      <p:pic>
        <p:nvPicPr>
          <p:cNvPr id="191" name="Picture 190" descr="A black background with white text&#10;&#10;Description automatically generated">
            <a:extLst>
              <a:ext uri="{FF2B5EF4-FFF2-40B4-BE49-F238E27FC236}">
                <a16:creationId xmlns:a16="http://schemas.microsoft.com/office/drawing/2014/main" id="{436CCF0A-73FB-08BB-990C-662BE9F16A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8740" y="6125084"/>
            <a:ext cx="1447292" cy="1158988"/>
          </a:xfrm>
          <a:prstGeom prst="rect">
            <a:avLst/>
          </a:prstGeom>
        </p:spPr>
      </p:pic>
      <p:pic>
        <p:nvPicPr>
          <p:cNvPr id="3" name="Picture 2" descr="A blue text on a black background&#10;&#10;Description automatically generated">
            <a:extLst>
              <a:ext uri="{FF2B5EF4-FFF2-40B4-BE49-F238E27FC236}">
                <a16:creationId xmlns:a16="http://schemas.microsoft.com/office/drawing/2014/main" id="{7D1C150A-E54E-242A-97B4-A07BE50D874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57125" y="6482249"/>
            <a:ext cx="1568022" cy="444662"/>
          </a:xfrm>
          <a:prstGeom prst="rect">
            <a:avLst/>
          </a:prstGeom>
        </p:spPr>
      </p:pic>
      <p:pic>
        <p:nvPicPr>
          <p:cNvPr id="142" name="Picture 141" descr="A logo with a leaf on it&#10;&#10;Description automatically generated">
            <a:extLst>
              <a:ext uri="{FF2B5EF4-FFF2-40B4-BE49-F238E27FC236}">
                <a16:creationId xmlns:a16="http://schemas.microsoft.com/office/drawing/2014/main" id="{30DBD77F-70AD-BB9B-ECCD-AC23B2BE900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11131" y="6283960"/>
            <a:ext cx="1635446" cy="841236"/>
          </a:xfrm>
          <a:prstGeom prst="rect">
            <a:avLst/>
          </a:prstGeom>
        </p:spPr>
      </p:pic>
      <p:pic>
        <p:nvPicPr>
          <p:cNvPr id="7" name="Picture 6" descr="A black and yellow logo&#10;&#10;Description automatically generated">
            <a:extLst>
              <a:ext uri="{FF2B5EF4-FFF2-40B4-BE49-F238E27FC236}">
                <a16:creationId xmlns:a16="http://schemas.microsoft.com/office/drawing/2014/main" id="{10451CFE-871D-A5EE-3C2A-28921A4CD03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178762" y="6333105"/>
            <a:ext cx="2286000" cy="742950"/>
          </a:xfrm>
          <a:prstGeom prst="rect">
            <a:avLst/>
          </a:prstGeom>
        </p:spPr>
      </p:pic>
      <p:pic>
        <p:nvPicPr>
          <p:cNvPr id="9" name="Picture 8" descr="A logo with blue text&#10;&#10;Description automatically generated">
            <a:extLst>
              <a:ext uri="{FF2B5EF4-FFF2-40B4-BE49-F238E27FC236}">
                <a16:creationId xmlns:a16="http://schemas.microsoft.com/office/drawing/2014/main" id="{5FF95DFB-2E46-C1FD-3AC8-A15C3167652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73859" y="8430792"/>
            <a:ext cx="2166306" cy="521352"/>
          </a:xfrm>
          <a:prstGeom prst="rect">
            <a:avLst/>
          </a:prstGeom>
        </p:spPr>
      </p:pic>
      <p:pic>
        <p:nvPicPr>
          <p:cNvPr id="10" name="Picture 9" descr="A blue logo with white text&#10;&#10;Description automatically generated">
            <a:extLst>
              <a:ext uri="{FF2B5EF4-FFF2-40B4-BE49-F238E27FC236}">
                <a16:creationId xmlns:a16="http://schemas.microsoft.com/office/drawing/2014/main" id="{027954C3-E9D0-7971-E1F2-504951DB635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477237" y="7993631"/>
            <a:ext cx="1529230" cy="1529230"/>
          </a:xfrm>
          <a:prstGeom prst="rect">
            <a:avLst/>
          </a:prstGeom>
        </p:spPr>
      </p:pic>
      <p:pic>
        <p:nvPicPr>
          <p:cNvPr id="13" name="Picture 12" descr="A black background with gold text&#10;&#10;Description automatically generated">
            <a:extLst>
              <a:ext uri="{FF2B5EF4-FFF2-40B4-BE49-F238E27FC236}">
                <a16:creationId xmlns:a16="http://schemas.microsoft.com/office/drawing/2014/main" id="{3681C7F0-94D1-6FE7-BBE9-087B9976D92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637448" y="8188051"/>
            <a:ext cx="1735376" cy="1092542"/>
          </a:xfrm>
          <a:prstGeom prst="rect">
            <a:avLst/>
          </a:prstGeom>
        </p:spPr>
      </p:pic>
      <p:pic>
        <p:nvPicPr>
          <p:cNvPr id="11" name="Picture 10" descr="A logo with a yellow and blue ribbon&#10;&#10;Description automatically generated">
            <a:extLst>
              <a:ext uri="{FF2B5EF4-FFF2-40B4-BE49-F238E27FC236}">
                <a16:creationId xmlns:a16="http://schemas.microsoft.com/office/drawing/2014/main" id="{7568920C-E0FC-FE56-D67A-99C0F2FAC6C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241418" y="6344578"/>
            <a:ext cx="1149064" cy="720000"/>
          </a:xfrm>
          <a:prstGeom prst="rect">
            <a:avLst/>
          </a:prstGeom>
        </p:spPr>
      </p:pic>
      <p:pic>
        <p:nvPicPr>
          <p:cNvPr id="15" name="Picture 14" descr="A rainbow colored circle with a tree and text&#10;&#10;Description automatically generated">
            <a:extLst>
              <a:ext uri="{FF2B5EF4-FFF2-40B4-BE49-F238E27FC236}">
                <a16:creationId xmlns:a16="http://schemas.microsoft.com/office/drawing/2014/main" id="{20F7B13A-A39A-A5AD-6554-01AEEFBFE7F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28294" y="5584283"/>
            <a:ext cx="1584000" cy="2240594"/>
          </a:xfrm>
          <a:prstGeom prst="rect">
            <a:avLst/>
          </a:prstGeom>
        </p:spPr>
      </p:pic>
    </p:spTree>
    <p:extLst>
      <p:ext uri="{BB962C8B-B14F-4D97-AF65-F5344CB8AC3E}">
        <p14:creationId xmlns:p14="http://schemas.microsoft.com/office/powerpoint/2010/main" val="415797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s 4"/>
          <p:cNvSpPr/>
          <p:nvPr/>
        </p:nvSpPr>
        <p:spPr>
          <a:xfrm>
            <a:off x="-9022" y="-264"/>
            <a:ext cx="216000" cy="1028880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1828800"/>
            <a:endParaRPr lang="en-US" sz="3600">
              <a:solidFill>
                <a:srgbClr val="FFFFFF"/>
              </a:solidFill>
              <a:latin typeface="Poppins"/>
            </a:endParaRPr>
          </a:p>
        </p:txBody>
      </p:sp>
      <p:sp>
        <p:nvSpPr>
          <p:cNvPr id="6" name="Rectangles 5"/>
          <p:cNvSpPr/>
          <p:nvPr/>
        </p:nvSpPr>
        <p:spPr>
          <a:xfrm>
            <a:off x="18212936" y="-264"/>
            <a:ext cx="216000" cy="1028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endParaRPr lang="en-US" sz="3600">
              <a:solidFill>
                <a:srgbClr val="FFFFFF"/>
              </a:solidFill>
              <a:latin typeface="Poppins"/>
            </a:endParaRPr>
          </a:p>
        </p:txBody>
      </p:sp>
      <p:pic>
        <p:nvPicPr>
          <p:cNvPr id="86" name="Picture 85" descr="A black and blue logo&#10;&#10;Description automatically generated">
            <a:extLst>
              <a:ext uri="{FF2B5EF4-FFF2-40B4-BE49-F238E27FC236}">
                <a16:creationId xmlns:a16="http://schemas.microsoft.com/office/drawing/2014/main" id="{EDAFF978-9853-B9C5-8EFB-79F5BBDBF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24896" y="4110955"/>
            <a:ext cx="1705228" cy="841246"/>
          </a:xfrm>
          <a:prstGeom prst="rect">
            <a:avLst/>
          </a:prstGeom>
        </p:spPr>
      </p:pic>
      <p:pic>
        <p:nvPicPr>
          <p:cNvPr id="88" name="Picture 87" descr="A black and blue logo&#10;&#10;Description automatically generated">
            <a:extLst>
              <a:ext uri="{FF2B5EF4-FFF2-40B4-BE49-F238E27FC236}">
                <a16:creationId xmlns:a16="http://schemas.microsoft.com/office/drawing/2014/main" id="{D20DA2B3-FEB2-6499-2A3D-B6F9A287BE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909" y="1494813"/>
            <a:ext cx="1705230" cy="1705230"/>
          </a:xfrm>
          <a:prstGeom prst="rect">
            <a:avLst/>
          </a:prstGeom>
        </p:spPr>
      </p:pic>
      <p:pic>
        <p:nvPicPr>
          <p:cNvPr id="90" name="Picture 89" descr="A black background with purple text&#10;&#10;Description automatically generated">
            <a:extLst>
              <a:ext uri="{FF2B5EF4-FFF2-40B4-BE49-F238E27FC236}">
                <a16:creationId xmlns:a16="http://schemas.microsoft.com/office/drawing/2014/main" id="{0D4404DC-A76E-57EE-43F5-6BE3E6EB2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8119" y="3565281"/>
            <a:ext cx="1932594" cy="1932594"/>
          </a:xfrm>
          <a:prstGeom prst="rect">
            <a:avLst/>
          </a:prstGeom>
        </p:spPr>
      </p:pic>
      <p:pic>
        <p:nvPicPr>
          <p:cNvPr id="92" name="Picture 91" descr="A black and gold logo&#10;&#10;Description automatically generated">
            <a:extLst>
              <a:ext uri="{FF2B5EF4-FFF2-40B4-BE49-F238E27FC236}">
                <a16:creationId xmlns:a16="http://schemas.microsoft.com/office/drawing/2014/main" id="{F8DE03B5-7E7C-FC19-3359-E105B7DDE1E0}"/>
              </a:ext>
            </a:extLst>
          </p:cNvPr>
          <p:cNvPicPr>
            <a:picLocks noChangeAspect="1"/>
          </p:cNvPicPr>
          <p:nvPr/>
        </p:nvPicPr>
        <p:blipFill>
          <a:blip r:embed="rId5" cstate="print">
            <a:extLst>
              <a:ext uri="{28A0092B-C50C-407E-A947-70E740481C1C}">
                <a14:useLocalDpi xmlns:a14="http://schemas.microsoft.com/office/drawing/2010/main" val="0"/>
              </a:ext>
            </a:extLst>
          </a:blip>
          <a:srcRect l="21069" r="18452"/>
          <a:stretch/>
        </p:blipFill>
        <p:spPr>
          <a:xfrm>
            <a:off x="5246758" y="3606771"/>
            <a:ext cx="1031308" cy="1705230"/>
          </a:xfrm>
          <a:prstGeom prst="rect">
            <a:avLst/>
          </a:prstGeom>
        </p:spPr>
      </p:pic>
      <p:pic>
        <p:nvPicPr>
          <p:cNvPr id="94" name="Picture 93" descr="A logo with text and anchor&#10;&#10;Description automatically generated">
            <a:extLst>
              <a:ext uri="{FF2B5EF4-FFF2-40B4-BE49-F238E27FC236}">
                <a16:creationId xmlns:a16="http://schemas.microsoft.com/office/drawing/2014/main" id="{A3D52E85-6C17-CADB-BCD4-DDE5F3AC9F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501" y="8222226"/>
            <a:ext cx="1121730" cy="1136820"/>
          </a:xfrm>
          <a:prstGeom prst="rect">
            <a:avLst/>
          </a:prstGeom>
        </p:spPr>
      </p:pic>
      <p:pic>
        <p:nvPicPr>
          <p:cNvPr id="96" name="Picture 95" descr="A purple square with black text&#10;&#10;Description automatically generated">
            <a:extLst>
              <a:ext uri="{FF2B5EF4-FFF2-40B4-BE49-F238E27FC236}">
                <a16:creationId xmlns:a16="http://schemas.microsoft.com/office/drawing/2014/main" id="{3ECE306F-B953-8201-E386-C58C8F1EF5BD}"/>
              </a:ext>
            </a:extLst>
          </p:cNvPr>
          <p:cNvPicPr>
            <a:picLocks noChangeAspect="1"/>
          </p:cNvPicPr>
          <p:nvPr/>
        </p:nvPicPr>
        <p:blipFill>
          <a:blip r:embed="rId7">
            <a:extLst>
              <a:ext uri="{28A0092B-C50C-407E-A947-70E740481C1C}">
                <a14:useLocalDpi xmlns:a14="http://schemas.microsoft.com/office/drawing/2010/main" val="0"/>
              </a:ext>
            </a:extLst>
          </a:blip>
          <a:srcRect l="21977" r="23132"/>
          <a:stretch/>
        </p:blipFill>
        <p:spPr>
          <a:xfrm>
            <a:off x="5497217" y="1280516"/>
            <a:ext cx="1092018" cy="1989436"/>
          </a:xfrm>
          <a:prstGeom prst="rect">
            <a:avLst/>
          </a:prstGeom>
        </p:spPr>
      </p:pic>
      <p:pic>
        <p:nvPicPr>
          <p:cNvPr id="102" name="Picture 101" descr="A black background with words&#10;&#10;Description automatically generated">
            <a:extLst>
              <a:ext uri="{FF2B5EF4-FFF2-40B4-BE49-F238E27FC236}">
                <a16:creationId xmlns:a16="http://schemas.microsoft.com/office/drawing/2014/main" id="{C2E00D83-FB90-6F7F-F31B-B7ECCD76EDE9}"/>
              </a:ext>
            </a:extLst>
          </p:cNvPr>
          <p:cNvPicPr>
            <a:picLocks noChangeAspect="1"/>
          </p:cNvPicPr>
          <p:nvPr/>
        </p:nvPicPr>
        <p:blipFill rotWithShape="1">
          <a:blip r:embed="rId8">
            <a:extLst>
              <a:ext uri="{28A0092B-C50C-407E-A947-70E740481C1C}">
                <a14:useLocalDpi xmlns:a14="http://schemas.microsoft.com/office/drawing/2010/main" val="0"/>
              </a:ext>
            </a:extLst>
          </a:blip>
          <a:srcRect t="23684" b="19499"/>
          <a:stretch/>
        </p:blipFill>
        <p:spPr>
          <a:xfrm>
            <a:off x="6903190" y="6012973"/>
            <a:ext cx="2159956" cy="1227222"/>
          </a:xfrm>
          <a:prstGeom prst="rect">
            <a:avLst/>
          </a:prstGeom>
        </p:spPr>
      </p:pic>
      <p:pic>
        <p:nvPicPr>
          <p:cNvPr id="108" name="Picture 107" descr="A logo of hands around a globe&#10;&#10;Description automatically generated">
            <a:extLst>
              <a:ext uri="{FF2B5EF4-FFF2-40B4-BE49-F238E27FC236}">
                <a16:creationId xmlns:a16="http://schemas.microsoft.com/office/drawing/2014/main" id="{18F154F5-6025-D426-8CE9-2A96970AE57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6437" y="3963166"/>
            <a:ext cx="1101918" cy="1136820"/>
          </a:xfrm>
          <a:prstGeom prst="rect">
            <a:avLst/>
          </a:prstGeom>
        </p:spPr>
      </p:pic>
      <p:pic>
        <p:nvPicPr>
          <p:cNvPr id="110" name="Picture 109" descr="A black and blue sign with white text&#10;&#10;Description automatically generated">
            <a:extLst>
              <a:ext uri="{FF2B5EF4-FFF2-40B4-BE49-F238E27FC236}">
                <a16:creationId xmlns:a16="http://schemas.microsoft.com/office/drawing/2014/main" id="{C4BC4FBC-D7A6-70EC-D312-8071825C7E5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02312" y="2018560"/>
            <a:ext cx="1705232" cy="657732"/>
          </a:xfrm>
          <a:prstGeom prst="rect">
            <a:avLst/>
          </a:prstGeom>
        </p:spPr>
      </p:pic>
      <p:pic>
        <p:nvPicPr>
          <p:cNvPr id="116" name="Picture 115" descr="A black background with text&#10;&#10;Description automatically generated">
            <a:extLst>
              <a:ext uri="{FF2B5EF4-FFF2-40B4-BE49-F238E27FC236}">
                <a16:creationId xmlns:a16="http://schemas.microsoft.com/office/drawing/2014/main" id="{97280C5F-DB30-B188-4CBD-4FBF2A41520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754481" y="6198930"/>
            <a:ext cx="1705230" cy="855304"/>
          </a:xfrm>
          <a:prstGeom prst="rect">
            <a:avLst/>
          </a:prstGeom>
        </p:spPr>
      </p:pic>
      <p:pic>
        <p:nvPicPr>
          <p:cNvPr id="118" name="Picture 117" descr="A black background with blue text&#10;&#10;Description automatically generated">
            <a:extLst>
              <a:ext uri="{FF2B5EF4-FFF2-40B4-BE49-F238E27FC236}">
                <a16:creationId xmlns:a16="http://schemas.microsoft.com/office/drawing/2014/main" id="{3F638B0A-CD74-B871-EC1D-79DB01864B7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534307" y="1494813"/>
            <a:ext cx="1705230" cy="1705230"/>
          </a:xfrm>
          <a:prstGeom prst="rect">
            <a:avLst/>
          </a:prstGeom>
        </p:spPr>
      </p:pic>
      <p:pic>
        <p:nvPicPr>
          <p:cNvPr id="120" name="Picture 119" descr="A green symbol in a circle&#10;&#10;Description automatically generated">
            <a:extLst>
              <a:ext uri="{FF2B5EF4-FFF2-40B4-BE49-F238E27FC236}">
                <a16:creationId xmlns:a16="http://schemas.microsoft.com/office/drawing/2014/main" id="{A37D87DB-C6EB-6E14-CCD3-A60966BF36F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433808" y="8222226"/>
            <a:ext cx="1136820" cy="1136820"/>
          </a:xfrm>
          <a:prstGeom prst="rect">
            <a:avLst/>
          </a:prstGeom>
        </p:spPr>
      </p:pic>
      <p:pic>
        <p:nvPicPr>
          <p:cNvPr id="122" name="Picture 121" descr="A black square with white text&#10;&#10;Description automatically generated">
            <a:extLst>
              <a:ext uri="{FF2B5EF4-FFF2-40B4-BE49-F238E27FC236}">
                <a16:creationId xmlns:a16="http://schemas.microsoft.com/office/drawing/2014/main" id="{16C5D409-B7A2-3BF3-63D7-01D2568E22BD}"/>
              </a:ext>
            </a:extLst>
          </p:cNvPr>
          <p:cNvPicPr>
            <a:picLocks noChangeAspect="1"/>
          </p:cNvPicPr>
          <p:nvPr/>
        </p:nvPicPr>
        <p:blipFill>
          <a:blip r:embed="rId14" cstate="print">
            <a:extLst>
              <a:ext uri="{28A0092B-C50C-407E-A947-70E740481C1C}">
                <a14:useLocalDpi xmlns:a14="http://schemas.microsoft.com/office/drawing/2010/main" val="0"/>
              </a:ext>
            </a:extLst>
          </a:blip>
          <a:srcRect l="12609" r="13536"/>
          <a:stretch/>
        </p:blipFill>
        <p:spPr>
          <a:xfrm>
            <a:off x="906437" y="1494813"/>
            <a:ext cx="1259394" cy="1705230"/>
          </a:xfrm>
          <a:prstGeom prst="rect">
            <a:avLst/>
          </a:prstGeom>
        </p:spPr>
      </p:pic>
      <p:pic>
        <p:nvPicPr>
          <p:cNvPr id="124" name="Picture 123" descr="A test tube with yellow liquid and blue text&#10;&#10;Description automatically generated">
            <a:extLst>
              <a:ext uri="{FF2B5EF4-FFF2-40B4-BE49-F238E27FC236}">
                <a16:creationId xmlns:a16="http://schemas.microsoft.com/office/drawing/2014/main" id="{FDB4AF81-6A21-EA84-6560-BBA01253407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612538" y="3963166"/>
            <a:ext cx="2030036" cy="1136820"/>
          </a:xfrm>
          <a:prstGeom prst="rect">
            <a:avLst/>
          </a:prstGeom>
        </p:spPr>
      </p:pic>
      <p:pic>
        <p:nvPicPr>
          <p:cNvPr id="126" name="Picture 125" descr="A green logo with a black background&#10;&#10;Description automatically generated">
            <a:extLst>
              <a:ext uri="{FF2B5EF4-FFF2-40B4-BE49-F238E27FC236}">
                <a16:creationId xmlns:a16="http://schemas.microsoft.com/office/drawing/2014/main" id="{B3B83D62-AE5F-88F3-8DF9-4555485611E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562721" y="6058172"/>
            <a:ext cx="1656334" cy="1136820"/>
          </a:xfrm>
          <a:prstGeom prst="rect">
            <a:avLst/>
          </a:prstGeom>
        </p:spPr>
      </p:pic>
      <p:pic>
        <p:nvPicPr>
          <p:cNvPr id="128" name="Picture 127" descr="A logo with blue waves&#10;&#10;Description automatically generated">
            <a:extLst>
              <a:ext uri="{FF2B5EF4-FFF2-40B4-BE49-F238E27FC236}">
                <a16:creationId xmlns:a16="http://schemas.microsoft.com/office/drawing/2014/main" id="{569C8903-161C-14F6-AA94-17D4FF72974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94129" y="4046565"/>
            <a:ext cx="1189806" cy="970026"/>
          </a:xfrm>
          <a:prstGeom prst="rect">
            <a:avLst/>
          </a:prstGeom>
        </p:spPr>
      </p:pic>
      <p:pic>
        <p:nvPicPr>
          <p:cNvPr id="130" name="Picture 129" descr="A black background with green text&#10;&#10;Description automatically generated">
            <a:extLst>
              <a:ext uri="{FF2B5EF4-FFF2-40B4-BE49-F238E27FC236}">
                <a16:creationId xmlns:a16="http://schemas.microsoft.com/office/drawing/2014/main" id="{27A6630F-F6E2-A03C-282E-49888F2F2C7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5534306" y="4227770"/>
            <a:ext cx="1705232" cy="607612"/>
          </a:xfrm>
          <a:prstGeom prst="rect">
            <a:avLst/>
          </a:prstGeom>
        </p:spPr>
      </p:pic>
      <p:pic>
        <p:nvPicPr>
          <p:cNvPr id="134" name="Picture 133" descr="A blue letters on a black background&#10;&#10;Description automatically generated">
            <a:extLst>
              <a:ext uri="{FF2B5EF4-FFF2-40B4-BE49-F238E27FC236}">
                <a16:creationId xmlns:a16="http://schemas.microsoft.com/office/drawing/2014/main" id="{D9620D85-49B8-24A7-614A-D9E4911DDB7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3549675" y="6305836"/>
            <a:ext cx="1705230" cy="641492"/>
          </a:xfrm>
          <a:prstGeom prst="rect">
            <a:avLst/>
          </a:prstGeom>
        </p:spPr>
      </p:pic>
      <p:pic>
        <p:nvPicPr>
          <p:cNvPr id="136" name="Picture 135" descr="A colorful circular logo on a black background&#10;&#10;Description automatically generated">
            <a:extLst>
              <a:ext uri="{FF2B5EF4-FFF2-40B4-BE49-F238E27FC236}">
                <a16:creationId xmlns:a16="http://schemas.microsoft.com/office/drawing/2014/main" id="{AE34C405-8E8F-1A82-320F-D3311CE0D24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3581291" y="8222226"/>
            <a:ext cx="1282290" cy="1136820"/>
          </a:xfrm>
          <a:prstGeom prst="rect">
            <a:avLst/>
          </a:prstGeom>
        </p:spPr>
      </p:pic>
      <p:pic>
        <p:nvPicPr>
          <p:cNvPr id="138" name="Picture 137" descr="A black and white logo&#10;&#10;Description automatically generated">
            <a:extLst>
              <a:ext uri="{FF2B5EF4-FFF2-40B4-BE49-F238E27FC236}">
                <a16:creationId xmlns:a16="http://schemas.microsoft.com/office/drawing/2014/main" id="{6592E95D-92ED-CEE3-4F67-07351B7222E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54565" y="6251834"/>
            <a:ext cx="1705230" cy="749496"/>
          </a:xfrm>
          <a:prstGeom prst="rect">
            <a:avLst/>
          </a:prstGeom>
        </p:spPr>
      </p:pic>
      <p:pic>
        <p:nvPicPr>
          <p:cNvPr id="140" name="Picture 139" descr="A green and black logo&#10;&#10;Description automatically generated">
            <a:extLst>
              <a:ext uri="{FF2B5EF4-FFF2-40B4-BE49-F238E27FC236}">
                <a16:creationId xmlns:a16="http://schemas.microsoft.com/office/drawing/2014/main" id="{E4687E38-E032-9175-7964-4DD0F8F76EC0}"/>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5596477" y="8222226"/>
            <a:ext cx="1671434" cy="1136820"/>
          </a:xfrm>
          <a:prstGeom prst="rect">
            <a:avLst/>
          </a:prstGeom>
        </p:spPr>
      </p:pic>
      <p:pic>
        <p:nvPicPr>
          <p:cNvPr id="147" name="Picture 146" descr="A blue and green check mark on a black background&#10;&#10;Description automatically generated">
            <a:extLst>
              <a:ext uri="{FF2B5EF4-FFF2-40B4-BE49-F238E27FC236}">
                <a16:creationId xmlns:a16="http://schemas.microsoft.com/office/drawing/2014/main" id="{30082E70-E6AF-233D-317D-4E9BBBD160C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159368" y="6318820"/>
            <a:ext cx="1705232" cy="615524"/>
          </a:xfrm>
          <a:prstGeom prst="rect">
            <a:avLst/>
          </a:prstGeom>
        </p:spPr>
      </p:pic>
      <p:pic>
        <p:nvPicPr>
          <p:cNvPr id="149" name="Picture 148" descr="A green rectangular sign with black letters&#10;&#10;Description automatically generated">
            <a:extLst>
              <a:ext uri="{FF2B5EF4-FFF2-40B4-BE49-F238E27FC236}">
                <a16:creationId xmlns:a16="http://schemas.microsoft.com/office/drawing/2014/main" id="{4BBDE0FF-5004-9CCB-F23A-B0BB03A3978C}"/>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82251" y="3869132"/>
            <a:ext cx="1407694" cy="1324888"/>
          </a:xfrm>
          <a:prstGeom prst="rect">
            <a:avLst/>
          </a:prstGeom>
        </p:spPr>
      </p:pic>
      <p:sp>
        <p:nvSpPr>
          <p:cNvPr id="151" name="Title 1">
            <a:extLst>
              <a:ext uri="{FF2B5EF4-FFF2-40B4-BE49-F238E27FC236}">
                <a16:creationId xmlns:a16="http://schemas.microsoft.com/office/drawing/2014/main" id="{BDFDEBE7-577B-D7BA-CF9A-C8C184ACF1CE}"/>
              </a:ext>
            </a:extLst>
          </p:cNvPr>
          <p:cNvSpPr>
            <a:spLocks noGrp="1"/>
          </p:cNvSpPr>
          <p:nvPr>
            <p:ph type="title"/>
          </p:nvPr>
        </p:nvSpPr>
        <p:spPr>
          <a:xfrm>
            <a:off x="5944789" y="514598"/>
            <a:ext cx="6389402" cy="594360"/>
          </a:xfrm>
        </p:spPr>
        <p:txBody>
          <a:bodyPr anchor="t" anchorCtr="0"/>
          <a:lstStyle/>
          <a:p>
            <a:pPr algn="ctr"/>
            <a:r>
              <a:rPr lang="en-US" sz="2800"/>
              <a:t>In very proud collaboration with</a:t>
            </a:r>
          </a:p>
        </p:txBody>
      </p:sp>
      <p:pic>
        <p:nvPicPr>
          <p:cNvPr id="160" name="Picture 159" descr="A logo with a map of africa&#10;&#10;Description automatically generated">
            <a:extLst>
              <a:ext uri="{FF2B5EF4-FFF2-40B4-BE49-F238E27FC236}">
                <a16:creationId xmlns:a16="http://schemas.microsoft.com/office/drawing/2014/main" id="{0B297E41-AEC6-5A3B-8384-89EEA642DC30}"/>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364524" y="8193357"/>
            <a:ext cx="1077064" cy="1194562"/>
          </a:xfrm>
          <a:prstGeom prst="rect">
            <a:avLst/>
          </a:prstGeom>
        </p:spPr>
      </p:pic>
      <p:pic>
        <p:nvPicPr>
          <p:cNvPr id="8" name="Picture 7" descr="A logo of two birds&#10;&#10;Description automatically generated">
            <a:extLst>
              <a:ext uri="{FF2B5EF4-FFF2-40B4-BE49-F238E27FC236}">
                <a16:creationId xmlns:a16="http://schemas.microsoft.com/office/drawing/2014/main" id="{68564305-8317-5F5A-2368-6017FA361F0D}"/>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364175" y="6106863"/>
            <a:ext cx="1039442" cy="1039442"/>
          </a:xfrm>
          <a:prstGeom prst="rect">
            <a:avLst/>
          </a:prstGeom>
        </p:spPr>
      </p:pic>
      <p:pic>
        <p:nvPicPr>
          <p:cNvPr id="9" name="Picture 8" descr="A close up of blue text&#10;&#10;Description automatically generated">
            <a:extLst>
              <a:ext uri="{FF2B5EF4-FFF2-40B4-BE49-F238E27FC236}">
                <a16:creationId xmlns:a16="http://schemas.microsoft.com/office/drawing/2014/main" id="{E8994721-6EC2-AE5B-903A-DD60D554A062}"/>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303520" y="8222226"/>
            <a:ext cx="1328112" cy="1136820"/>
          </a:xfrm>
          <a:prstGeom prst="rect">
            <a:avLst/>
          </a:prstGeom>
        </p:spPr>
      </p:pic>
      <p:pic>
        <p:nvPicPr>
          <p:cNvPr id="2" name="Picture 1" descr="A logo with people and text&#10;&#10;Description automatically generated">
            <a:extLst>
              <a:ext uri="{FF2B5EF4-FFF2-40B4-BE49-F238E27FC236}">
                <a16:creationId xmlns:a16="http://schemas.microsoft.com/office/drawing/2014/main" id="{85C20E3F-DF3A-8E31-95C5-F76BDBC75FA3}"/>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761059" y="7808677"/>
            <a:ext cx="1915794" cy="1915794"/>
          </a:xfrm>
          <a:prstGeom prst="rect">
            <a:avLst/>
          </a:prstGeom>
        </p:spPr>
      </p:pic>
      <p:pic>
        <p:nvPicPr>
          <p:cNvPr id="7" name="Picture 6" descr="A black background with text and green leaves&#10;&#10;Description automatically generated">
            <a:extLst>
              <a:ext uri="{FF2B5EF4-FFF2-40B4-BE49-F238E27FC236}">
                <a16:creationId xmlns:a16="http://schemas.microsoft.com/office/drawing/2014/main" id="{6C77BA85-2459-9D21-B6A9-4B356930710D}"/>
              </a:ext>
            </a:extLst>
          </p:cNvPr>
          <p:cNvPicPr>
            <a:picLocks noChangeAspect="1"/>
          </p:cNvPicPr>
          <p:nvPr/>
        </p:nvPicPr>
        <p:blipFill>
          <a:blip r:embed="rId29"/>
          <a:stretch>
            <a:fillRect/>
          </a:stretch>
        </p:blipFill>
        <p:spPr>
          <a:xfrm>
            <a:off x="11174481" y="8217689"/>
            <a:ext cx="1673918" cy="1145898"/>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7317F6AF-9B17-DAE5-0A58-E97B7BE3B8C5}"/>
              </a:ext>
            </a:extLst>
          </p:cNvPr>
          <p:cNvPicPr>
            <a:picLocks noChangeAspect="1"/>
          </p:cNvPicPr>
          <p:nvPr/>
        </p:nvPicPr>
        <p:blipFill>
          <a:blip r:embed="rId30"/>
          <a:stretch>
            <a:fillRect/>
          </a:stretch>
        </p:blipFill>
        <p:spPr>
          <a:xfrm>
            <a:off x="11718628" y="5962155"/>
            <a:ext cx="1331472" cy="1328858"/>
          </a:xfrm>
          <a:prstGeom prst="rect">
            <a:avLst/>
          </a:prstGeom>
        </p:spPr>
      </p:pic>
      <p:pic>
        <p:nvPicPr>
          <p:cNvPr id="14" name="Picture 13" descr="A green and grey logo&#10;&#10;Description automatically generated">
            <a:extLst>
              <a:ext uri="{FF2B5EF4-FFF2-40B4-BE49-F238E27FC236}">
                <a16:creationId xmlns:a16="http://schemas.microsoft.com/office/drawing/2014/main" id="{C22A820B-AE70-D7C0-F3ED-185296DBE445}"/>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3212263" y="1844441"/>
            <a:ext cx="1508962" cy="1005974"/>
          </a:xfrm>
          <a:prstGeom prst="rect">
            <a:avLst/>
          </a:prstGeom>
        </p:spPr>
      </p:pic>
      <p:pic>
        <p:nvPicPr>
          <p:cNvPr id="12" name="Picture 11" descr="A yellow circle with white letters&#10;&#10;Description automatically generated">
            <a:extLst>
              <a:ext uri="{FF2B5EF4-FFF2-40B4-BE49-F238E27FC236}">
                <a16:creationId xmlns:a16="http://schemas.microsoft.com/office/drawing/2014/main" id="{0D857915-71DF-A2D1-D898-B5EC6D350BB6}"/>
              </a:ext>
            </a:extLst>
          </p:cNvPr>
          <p:cNvPicPr>
            <a:picLocks noChangeAspect="1"/>
          </p:cNvPicPr>
          <p:nvPr/>
        </p:nvPicPr>
        <p:blipFill>
          <a:blip r:embed="rId32" cstate="print">
            <a:extLst>
              <a:ext uri="{28A0092B-C50C-407E-A947-70E740481C1C}">
                <a14:useLocalDpi xmlns:a14="http://schemas.microsoft.com/office/drawing/2010/main" val="0"/>
              </a:ext>
            </a:extLst>
          </a:blip>
          <a:srcRect l="8363" t="18921" r="8820" b="20116"/>
          <a:stretch/>
        </p:blipFill>
        <p:spPr>
          <a:xfrm>
            <a:off x="9920622" y="1701686"/>
            <a:ext cx="2478560" cy="1291480"/>
          </a:xfrm>
          <a:prstGeom prst="rect">
            <a:avLst/>
          </a:prstGeom>
        </p:spPr>
      </p:pic>
    </p:spTree>
    <p:extLst>
      <p:ext uri="{BB962C8B-B14F-4D97-AF65-F5344CB8AC3E}">
        <p14:creationId xmlns:p14="http://schemas.microsoft.com/office/powerpoint/2010/main" val="4219381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circular arrow on a black background&#10;&#10;Description automatically generated">
            <a:extLst>
              <a:ext uri="{FF2B5EF4-FFF2-40B4-BE49-F238E27FC236}">
                <a16:creationId xmlns:a16="http://schemas.microsoft.com/office/drawing/2014/main" id="{96F8B58D-3174-D091-8C71-7001A94B9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538" y="3856901"/>
            <a:ext cx="13220923" cy="2573198"/>
          </a:xfrm>
          <a:prstGeom prst="rect">
            <a:avLst/>
          </a:prstGeom>
        </p:spPr>
      </p:pic>
      <p:pic>
        <p:nvPicPr>
          <p:cNvPr id="4" name="Group 4.png" descr="Group 4.png">
            <a:extLst>
              <a:ext uri="{FF2B5EF4-FFF2-40B4-BE49-F238E27FC236}">
                <a16:creationId xmlns:a16="http://schemas.microsoft.com/office/drawing/2014/main" id="{4BFE0B23-5D76-F400-412A-48B872F1B426}"/>
              </a:ext>
            </a:extLst>
          </p:cNvPr>
          <p:cNvPicPr>
            <a:picLocks noChangeAspect="1"/>
          </p:cNvPicPr>
          <p:nvPr/>
        </p:nvPicPr>
        <p:blipFill>
          <a:blip r:embed="rId3"/>
          <a:stretch>
            <a:fillRect/>
          </a:stretch>
        </p:blipFill>
        <p:spPr>
          <a:xfrm rot="14218001">
            <a:off x="217680" y="-1679899"/>
            <a:ext cx="4329590" cy="6504146"/>
          </a:xfrm>
          <a:prstGeom prst="rect">
            <a:avLst/>
          </a:prstGeom>
          <a:ln w="12700">
            <a:miter lim="400000"/>
          </a:ln>
        </p:spPr>
      </p:pic>
      <p:pic>
        <p:nvPicPr>
          <p:cNvPr id="5" name="Group 2.png" descr="Group 2.png">
            <a:extLst>
              <a:ext uri="{FF2B5EF4-FFF2-40B4-BE49-F238E27FC236}">
                <a16:creationId xmlns:a16="http://schemas.microsoft.com/office/drawing/2014/main" id="{3E78D1B6-B4DA-2376-3E79-3876F1F0A4EF}"/>
              </a:ext>
            </a:extLst>
          </p:cNvPr>
          <p:cNvPicPr>
            <a:picLocks noChangeAspect="1"/>
          </p:cNvPicPr>
          <p:nvPr/>
        </p:nvPicPr>
        <p:blipFill>
          <a:blip r:embed="rId4"/>
          <a:stretch>
            <a:fillRect/>
          </a:stretch>
        </p:blipFill>
        <p:spPr>
          <a:xfrm rot="15685832">
            <a:off x="13641875" y="4797415"/>
            <a:ext cx="5331549" cy="7366694"/>
          </a:xfrm>
          <a:prstGeom prst="rect">
            <a:avLst/>
          </a:prstGeom>
          <a:ln w="12700">
            <a:miter lim="400000"/>
          </a:ln>
        </p:spPr>
      </p:pic>
    </p:spTree>
    <p:extLst>
      <p:ext uri="{BB962C8B-B14F-4D97-AF65-F5344CB8AC3E}">
        <p14:creationId xmlns:p14="http://schemas.microsoft.com/office/powerpoint/2010/main" val="6986789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Group 5.png" descr="Group 5.png"/>
          <p:cNvPicPr>
            <a:picLocks noChangeAspect="1"/>
          </p:cNvPicPr>
          <p:nvPr/>
        </p:nvPicPr>
        <p:blipFill>
          <a:blip r:embed="rId2"/>
          <a:stretch>
            <a:fillRect/>
          </a:stretch>
        </p:blipFill>
        <p:spPr>
          <a:xfrm rot="3903666">
            <a:off x="-1342756" y="-1028235"/>
            <a:ext cx="5464708" cy="4744703"/>
          </a:xfrm>
          <a:prstGeom prst="rect">
            <a:avLst/>
          </a:prstGeom>
          <a:ln w="12700">
            <a:miter lim="400000"/>
          </a:ln>
        </p:spPr>
      </p:pic>
      <p:sp>
        <p:nvSpPr>
          <p:cNvPr id="240" name="Bullet point"/>
          <p:cNvSpPr txBox="1">
            <a:spLocks noGrp="1"/>
          </p:cNvSpPr>
          <p:nvPr>
            <p:ph type="body" sz="half" idx="1"/>
          </p:nvPr>
        </p:nvSpPr>
        <p:spPr>
          <a:xfrm>
            <a:off x="904875" y="2781300"/>
            <a:ext cx="7334250" cy="6192473"/>
          </a:xfrm>
          <a:prstGeom prst="rect">
            <a:avLst/>
          </a:prstGeom>
        </p:spPr>
        <p:txBody>
          <a:bodyPr>
            <a:normAutofit/>
          </a:bodyPr>
          <a:lstStyle/>
          <a:p>
            <a:pPr marL="0" indent="0">
              <a:buNone/>
            </a:pPr>
            <a:r>
              <a:rPr lang="en-ZA" sz="3200" dirty="0"/>
              <a:t>JUST2CE aims at understanding, in a critical and thoughtful way, under which conditions a responsible, inclusive and socially just transition to a circular economy is possible and desirable, what technical, geopolitical and social factors can  enable  or  hamper  such  transformation  and  how  these  aspects  can contribute to the development of transitional policy measures. ​</a:t>
            </a:r>
          </a:p>
          <a:p>
            <a:pPr marL="0" indent="0">
              <a:buNone/>
            </a:pPr>
            <a:r>
              <a:rPr lang="en-GB" sz="3200" dirty="0">
                <a:latin typeface="Roboto" panose="02000000000000000000" pitchFamily="2" charset="0"/>
                <a:ea typeface="Roboto" panose="02000000000000000000" pitchFamily="2" charset="0"/>
                <a:cs typeface="Roboto" panose="02000000000000000000" pitchFamily="2" charset="0"/>
                <a:sym typeface="Helvetica Neue"/>
              </a:rPr>
              <a:t>Visit: just2ce.eu</a:t>
            </a:r>
          </a:p>
        </p:txBody>
      </p:sp>
      <p:pic>
        <p:nvPicPr>
          <p:cNvPr id="241" name="leon-MUZFKa_mttU-unsplash 1.png"/>
          <p:cNvPicPr>
            <a:picLocks noGrp="1"/>
          </p:cNvPicPr>
          <p:nvPr>
            <p:ph type="pic" idx="22"/>
          </p:nvPr>
        </p:nvPicPr>
        <p:blipFill>
          <a:blip r:embed="rId3">
            <a:extLst>
              <a:ext uri="{28A0092B-C50C-407E-A947-70E740481C1C}">
                <a14:useLocalDpi xmlns:a14="http://schemas.microsoft.com/office/drawing/2010/main" val="0"/>
              </a:ext>
            </a:extLst>
          </a:blip>
          <a:srcRect l="6002" t="239" r="15964" b="-239"/>
          <a:stretch/>
        </p:blipFill>
        <p:spPr>
          <a:xfrm>
            <a:off x="9144000" y="947886"/>
            <a:ext cx="8915400" cy="7616667"/>
          </a:xfrm>
          <a:prstGeom prst="rect">
            <a:avLst/>
          </a:prstGeom>
        </p:spPr>
      </p:pic>
      <p:sp>
        <p:nvSpPr>
          <p:cNvPr id="242" name="Section Title"/>
          <p:cNvSpPr txBox="1">
            <a:spLocks noGrp="1"/>
          </p:cNvSpPr>
          <p:nvPr>
            <p:ph type="title"/>
          </p:nvPr>
        </p:nvSpPr>
        <p:spPr>
          <a:prstGeom prst="rect">
            <a:avLst/>
          </a:prstGeom>
        </p:spPr>
        <p:txBody>
          <a:bodyPr/>
          <a:lstStyle/>
          <a:p>
            <a:r>
              <a:rPr lang="en-US" dirty="0"/>
              <a:t>Overview</a:t>
            </a:r>
            <a:endParaRPr dirty="0"/>
          </a:p>
        </p:txBody>
      </p:sp>
      <p:pic>
        <p:nvPicPr>
          <p:cNvPr id="243" name="Logo JUST2CE  + EU Flag + Disclaimer.png" descr="Logo JUST2CE  + EU Flag + Disclaimer.png"/>
          <p:cNvPicPr>
            <a:picLocks noChangeAspect="1"/>
          </p:cNvPicPr>
          <p:nvPr/>
        </p:nvPicPr>
        <p:blipFill>
          <a:blip r:embed="rId4"/>
          <a:stretch>
            <a:fillRect/>
          </a:stretch>
        </p:blipFill>
        <p:spPr>
          <a:xfrm>
            <a:off x="13456106" y="8860596"/>
            <a:ext cx="4436957" cy="550343"/>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4"/>
          <p:cNvSpPr txBox="1"/>
          <p:nvPr/>
        </p:nvSpPr>
        <p:spPr>
          <a:xfrm>
            <a:off x="1028695" y="3961606"/>
            <a:ext cx="8420100" cy="5334794"/>
          </a:xfrm>
          <a:prstGeom prst="rect">
            <a:avLst/>
          </a:prstGeom>
        </p:spPr>
        <p:txBody>
          <a:bodyPr wrap="square" lIns="0" tIns="0" rIns="0" bIns="0" rtlCol="0" anchor="t">
            <a:spAutoFit/>
          </a:bodyPr>
          <a:lstStyle/>
          <a:p>
            <a:pPr marL="342900" marR="0" lvl="0" indent="-342900" algn="l" defTabSz="914400" rtl="0" eaLnBrk="1" fontAlgn="auto" latinLnBrk="0" hangingPunct="1">
              <a:lnSpc>
                <a:spcPts val="315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C3621"/>
                </a:solidFill>
                <a:effectLst/>
                <a:uLnTx/>
                <a:uFillTx/>
                <a:latin typeface="Open Sans 1"/>
                <a:ea typeface="+mn-ea"/>
                <a:cs typeface="+mn-cs"/>
              </a:rPr>
              <a:t>The circular economy ignores the law of thermodynamics &gt; infinite growth is not possible and materials cannot be infinitely recycled without energy</a:t>
            </a:r>
          </a:p>
          <a:p>
            <a:pPr marL="342900" marR="0" lvl="0" indent="-342900" algn="l" defTabSz="914400" rtl="0" eaLnBrk="1" fontAlgn="auto" latinLnBrk="0" hangingPunct="1">
              <a:lnSpc>
                <a:spcPts val="315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C3621"/>
              </a:solidFill>
              <a:effectLst/>
              <a:uLnTx/>
              <a:uFillTx/>
              <a:latin typeface="Open Sans 1"/>
              <a:ea typeface="+mn-ea"/>
              <a:cs typeface="+mn-cs"/>
            </a:endParaRPr>
          </a:p>
          <a:p>
            <a:pPr marL="342900" marR="0" lvl="0" indent="-342900" algn="l" defTabSz="914400" rtl="0" eaLnBrk="1" fontAlgn="auto" latinLnBrk="0" hangingPunct="1">
              <a:lnSpc>
                <a:spcPts val="315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C3621"/>
                </a:solidFill>
                <a:effectLst/>
                <a:uLnTx/>
                <a:uFillTx/>
                <a:latin typeface="Open Sans 1"/>
                <a:ea typeface="+mn-ea"/>
                <a:cs typeface="+mn-cs"/>
              </a:rPr>
              <a:t>The circular economy has focused on materials circulation and mostly ignored gender, </a:t>
            </a:r>
            <a:r>
              <a:rPr kumimoji="0" lang="en-US" sz="2800" b="0" i="0" u="none" strike="noStrike" kern="1200" cap="none" spc="0" normalizeH="0" baseline="0" noProof="0" dirty="0" err="1">
                <a:ln>
                  <a:noFill/>
                </a:ln>
                <a:solidFill>
                  <a:srgbClr val="1C3621"/>
                </a:solidFill>
                <a:effectLst/>
                <a:uLnTx/>
                <a:uFillTx/>
                <a:latin typeface="Open Sans 1"/>
                <a:ea typeface="+mn-ea"/>
                <a:cs typeface="+mn-cs"/>
              </a:rPr>
              <a:t>labour</a:t>
            </a:r>
            <a:r>
              <a:rPr kumimoji="0" lang="en-US" sz="2800" b="0" i="0" u="none" strike="noStrike" kern="1200" cap="none" spc="0" normalizeH="0" baseline="0" noProof="0" dirty="0">
                <a:ln>
                  <a:noFill/>
                </a:ln>
                <a:solidFill>
                  <a:srgbClr val="1C3621"/>
                </a:solidFill>
                <a:effectLst/>
                <a:uLnTx/>
                <a:uFillTx/>
                <a:latin typeface="Open Sans 1"/>
                <a:ea typeface="+mn-ea"/>
                <a:cs typeface="+mn-cs"/>
              </a:rPr>
              <a:t> and environmental justice –&gt; peace building </a:t>
            </a:r>
          </a:p>
          <a:p>
            <a:pPr marL="342900" marR="0" lvl="0" indent="-342900" algn="l" defTabSz="914400" rtl="0" eaLnBrk="1" fontAlgn="auto" latinLnBrk="0" hangingPunct="1">
              <a:lnSpc>
                <a:spcPts val="315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C3621"/>
              </a:solidFill>
              <a:effectLst/>
              <a:uLnTx/>
              <a:uFillTx/>
              <a:latin typeface="Open Sans 1"/>
              <a:ea typeface="+mn-ea"/>
              <a:cs typeface="+mn-cs"/>
            </a:endParaRPr>
          </a:p>
          <a:p>
            <a:pPr marL="342900" marR="0" lvl="0" indent="-342900" algn="l" defTabSz="914400" rtl="0" eaLnBrk="1" fontAlgn="auto" latinLnBrk="0" hangingPunct="1">
              <a:lnSpc>
                <a:spcPts val="315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C3621"/>
                </a:solidFill>
                <a:effectLst/>
                <a:uLnTx/>
                <a:uFillTx/>
                <a:latin typeface="Open Sans 1"/>
                <a:ea typeface="+mn-ea"/>
                <a:cs typeface="+mn-cs"/>
              </a:rPr>
              <a:t>The circular economy has mostly ignored North-South relationships &gt; global supply-chains and injustices </a:t>
            </a:r>
          </a:p>
          <a:p>
            <a:pPr marL="0" marR="0" lvl="0" indent="0" algn="l" defTabSz="914400" rtl="0" eaLnBrk="1" fontAlgn="auto" latinLnBrk="0" hangingPunct="1">
              <a:lnSpc>
                <a:spcPts val="315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1C3621"/>
              </a:solidFill>
              <a:effectLst/>
              <a:uLnTx/>
              <a:uFillTx/>
              <a:latin typeface="Open Sans 1"/>
              <a:ea typeface="+mn-ea"/>
              <a:cs typeface="+mn-cs"/>
            </a:endParaRPr>
          </a:p>
        </p:txBody>
      </p:sp>
      <p:sp>
        <p:nvSpPr>
          <p:cNvPr id="6" name="TextBox 6"/>
          <p:cNvSpPr txBox="1"/>
          <p:nvPr/>
        </p:nvSpPr>
        <p:spPr>
          <a:xfrm>
            <a:off x="1028700" y="1638300"/>
            <a:ext cx="14820900" cy="1261243"/>
          </a:xfrm>
          <a:prstGeom prst="rect">
            <a:avLst/>
          </a:prstGeom>
        </p:spPr>
        <p:txBody>
          <a:bodyPr wrap="square" lIns="0" tIns="0" rIns="0" bIns="0" rtlCol="0" anchor="t">
            <a:spAutoFit/>
          </a:bodyPr>
          <a:lstStyle/>
          <a:p>
            <a:pPr marL="0" marR="0" lvl="0" indent="0" algn="l" defTabSz="914400" rtl="0" eaLnBrk="1" fontAlgn="auto" latinLnBrk="0" hangingPunct="1">
              <a:lnSpc>
                <a:spcPts val="11200"/>
              </a:lnSpc>
              <a:spcBef>
                <a:spcPts val="0"/>
              </a:spcBef>
              <a:spcAft>
                <a:spcPts val="0"/>
              </a:spcAft>
              <a:buClrTx/>
              <a:buSzTx/>
              <a:buFontTx/>
              <a:buNone/>
              <a:tabLst/>
              <a:defRPr/>
            </a:pPr>
            <a:r>
              <a:rPr kumimoji="0" lang="en-US" sz="6000" b="0" i="0" u="none" strike="noStrike" kern="1200" cap="none" spc="0" normalizeH="0" baseline="0" noProof="0" dirty="0">
                <a:ln>
                  <a:noFill/>
                </a:ln>
                <a:effectLst/>
                <a:uLnTx/>
                <a:uFillTx/>
                <a:latin typeface="Raleway Bold"/>
                <a:ea typeface="+mn-ea"/>
                <a:cs typeface="+mn-cs"/>
              </a:rPr>
              <a:t>Key Outcomes H2020 JUST2CE Project</a:t>
            </a:r>
          </a:p>
        </p:txBody>
      </p:sp>
      <p:sp>
        <p:nvSpPr>
          <p:cNvPr id="7" name="AutoShape 7"/>
          <p:cNvSpPr/>
          <p:nvPr/>
        </p:nvSpPr>
        <p:spPr>
          <a:xfrm flipV="1">
            <a:off x="1028695" y="1665511"/>
            <a:ext cx="16230594" cy="38509"/>
          </a:xfrm>
          <a:prstGeom prst="line">
            <a:avLst/>
          </a:prstGeom>
          <a:ln w="38100" cap="flat">
            <a:solidFill>
              <a:srgbClr val="1C36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1006871" y="990600"/>
            <a:ext cx="16230600" cy="406458"/>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400" b="0" i="0" u="none" strike="noStrike" kern="1200" cap="none" spc="544" normalizeH="0" baseline="0" noProof="0" dirty="0">
                <a:ln>
                  <a:noFill/>
                </a:ln>
                <a:effectLst/>
                <a:uLnTx/>
                <a:uFillTx/>
                <a:latin typeface="Open Sans 1 Bold"/>
                <a:ea typeface="+mn-ea"/>
                <a:cs typeface="+mn-cs"/>
              </a:rPr>
              <a:t>How just is the current Circular Economy?</a:t>
            </a:r>
          </a:p>
        </p:txBody>
      </p:sp>
      <p:pic>
        <p:nvPicPr>
          <p:cNvPr id="9" name="Picture 8" descr="Text&#10;&#10;Description automatically generated">
            <a:extLst>
              <a:ext uri="{FF2B5EF4-FFF2-40B4-BE49-F238E27FC236}">
                <a16:creationId xmlns:a16="http://schemas.microsoft.com/office/drawing/2014/main" id="{C7FD4ABD-0619-8FC6-810B-DF6A6D584EF5}"/>
              </a:ext>
            </a:extLst>
          </p:cNvPr>
          <p:cNvPicPr>
            <a:picLocks noChangeAspect="1"/>
          </p:cNvPicPr>
          <p:nvPr/>
        </p:nvPicPr>
        <p:blipFill>
          <a:blip r:embed="rId2"/>
          <a:stretch>
            <a:fillRect/>
          </a:stretch>
        </p:blipFill>
        <p:spPr>
          <a:xfrm>
            <a:off x="9901645" y="3086100"/>
            <a:ext cx="7090955" cy="6521993"/>
          </a:xfrm>
          <a:prstGeom prst="rect">
            <a:avLst/>
          </a:prstGeom>
        </p:spPr>
      </p:pic>
      <p:sp>
        <p:nvSpPr>
          <p:cNvPr id="11" name="TextBox 10">
            <a:extLst>
              <a:ext uri="{FF2B5EF4-FFF2-40B4-BE49-F238E27FC236}">
                <a16:creationId xmlns:a16="http://schemas.microsoft.com/office/drawing/2014/main" id="{08724A25-3969-C3E4-6BF0-B1FCF298EB63}"/>
              </a:ext>
            </a:extLst>
          </p:cNvPr>
          <p:cNvSpPr txBox="1"/>
          <p:nvPr/>
        </p:nvSpPr>
        <p:spPr>
          <a:xfrm>
            <a:off x="9982200" y="9667101"/>
            <a:ext cx="112776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Calibri"/>
                <a:ea typeface="+mn-ea"/>
                <a:cs typeface="+mn-cs"/>
              </a:rPr>
              <a:t>The </a:t>
            </a:r>
            <a:r>
              <a:rPr kumimoji="0" lang="de-DE" sz="1200" b="0" i="0" u="none" strike="noStrike" kern="1200" cap="none" spc="0" normalizeH="0" baseline="0" noProof="0" dirty="0" err="1">
                <a:ln>
                  <a:noFill/>
                </a:ln>
                <a:solidFill>
                  <a:prstClr val="black"/>
                </a:solidFill>
                <a:effectLst/>
                <a:uLnTx/>
                <a:uFillTx/>
                <a:latin typeface="Calibri"/>
                <a:ea typeface="+mn-ea"/>
                <a:cs typeface="+mn-cs"/>
              </a:rPr>
              <a:t>Impossibilities</a:t>
            </a:r>
            <a:r>
              <a:rPr kumimoji="0" lang="de-DE" sz="1200" b="0" i="0" u="none" strike="noStrike" kern="1200" cap="none" spc="0" normalizeH="0" baseline="0" noProof="0" dirty="0">
                <a:ln>
                  <a:noFill/>
                </a:ln>
                <a:solidFill>
                  <a:prstClr val="black"/>
                </a:solidFill>
                <a:effectLst/>
                <a:uLnTx/>
                <a:uFillTx/>
                <a:latin typeface="Calibri"/>
                <a:ea typeface="+mn-ea"/>
                <a:cs typeface="+mn-cs"/>
              </a:rPr>
              <a:t> </a:t>
            </a:r>
            <a:r>
              <a:rPr kumimoji="0" lang="de-DE" sz="1200" b="0" i="0" u="none" strike="noStrike" kern="1200" cap="none" spc="0" normalizeH="0" baseline="0" noProof="0" dirty="0" err="1">
                <a:ln>
                  <a:noFill/>
                </a:ln>
                <a:solidFill>
                  <a:prstClr val="black"/>
                </a:solidFill>
                <a:effectLst/>
                <a:uLnTx/>
                <a:uFillTx/>
                <a:latin typeface="Calibri"/>
                <a:ea typeface="+mn-ea"/>
                <a:cs typeface="+mn-cs"/>
              </a:rPr>
              <a:t>of</a:t>
            </a:r>
            <a:r>
              <a:rPr kumimoji="0" lang="de-DE" sz="1200" b="0" i="0" u="none" strike="noStrike" kern="1200" cap="none" spc="0" normalizeH="0" baseline="0" noProof="0" dirty="0">
                <a:ln>
                  <a:noFill/>
                </a:ln>
                <a:solidFill>
                  <a:prstClr val="black"/>
                </a:solidFill>
                <a:effectLst/>
                <a:uLnTx/>
                <a:uFillTx/>
                <a:latin typeface="Calibri"/>
                <a:ea typeface="+mn-ea"/>
                <a:cs typeface="+mn-cs"/>
              </a:rPr>
              <a:t> </a:t>
            </a:r>
            <a:r>
              <a:rPr kumimoji="0" lang="de-DE" sz="1200" b="0" i="0" u="none" strike="noStrike" kern="1200" cap="none" spc="0" normalizeH="0" baseline="0" noProof="0" dirty="0" err="1">
                <a:ln>
                  <a:noFill/>
                </a:ln>
                <a:solidFill>
                  <a:prstClr val="black"/>
                </a:solidFill>
                <a:effectLst/>
                <a:uLnTx/>
                <a:uFillTx/>
                <a:latin typeface="Calibri"/>
                <a:ea typeface="+mn-ea"/>
                <a:cs typeface="+mn-cs"/>
              </a:rPr>
              <a:t>the</a:t>
            </a:r>
            <a:r>
              <a:rPr kumimoji="0" lang="de-DE" sz="1200" b="0" i="0" u="none" strike="noStrike" kern="1200" cap="none" spc="0" normalizeH="0" baseline="0" noProof="0" dirty="0">
                <a:ln>
                  <a:noFill/>
                </a:ln>
                <a:solidFill>
                  <a:prstClr val="black"/>
                </a:solidFill>
                <a:effectLst/>
                <a:uLnTx/>
                <a:uFillTx/>
                <a:latin typeface="Calibri"/>
                <a:ea typeface="+mn-ea"/>
                <a:cs typeface="+mn-cs"/>
              </a:rPr>
              <a:t> </a:t>
            </a:r>
            <a:r>
              <a:rPr kumimoji="0" lang="de-DE" sz="1200" b="0" i="0" u="none" strike="noStrike" kern="1200" cap="none" spc="0" normalizeH="0" baseline="0" noProof="0" dirty="0" err="1">
                <a:ln>
                  <a:noFill/>
                </a:ln>
                <a:solidFill>
                  <a:prstClr val="black"/>
                </a:solidFill>
                <a:effectLst/>
                <a:uLnTx/>
                <a:uFillTx/>
                <a:latin typeface="Calibri"/>
                <a:ea typeface="+mn-ea"/>
                <a:cs typeface="+mn-cs"/>
              </a:rPr>
              <a:t>Circular</a:t>
            </a:r>
            <a:r>
              <a:rPr kumimoji="0" lang="de-DE" sz="1200" b="0" i="0" u="none" strike="noStrike" kern="1200" cap="none" spc="0" normalizeH="0" baseline="0" noProof="0" dirty="0">
                <a:ln>
                  <a:noFill/>
                </a:ln>
                <a:solidFill>
                  <a:prstClr val="black"/>
                </a:solidFill>
                <a:effectLst/>
                <a:uLnTx/>
                <a:uFillTx/>
                <a:latin typeface="Calibri"/>
                <a:ea typeface="+mn-ea"/>
                <a:cs typeface="+mn-cs"/>
              </a:rPr>
              <a:t> Economy</a:t>
            </a: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Logo JUST2CE  + EU Flag + Disclaimer.png" descr="Logo JUST2CE  + EU Flag + Disclaimer.png">
            <a:extLst>
              <a:ext uri="{FF2B5EF4-FFF2-40B4-BE49-F238E27FC236}">
                <a16:creationId xmlns:a16="http://schemas.microsoft.com/office/drawing/2014/main" id="{8A4A15DE-5DBF-C47A-F64E-65BA9D95AD50}"/>
              </a:ext>
            </a:extLst>
          </p:cNvPr>
          <p:cNvPicPr>
            <a:picLocks noChangeAspect="1"/>
          </p:cNvPicPr>
          <p:nvPr/>
        </p:nvPicPr>
        <p:blipFill>
          <a:blip r:embed="rId3"/>
          <a:stretch>
            <a:fillRect/>
          </a:stretch>
        </p:blipFill>
        <p:spPr>
          <a:xfrm>
            <a:off x="13631121" y="9285766"/>
            <a:ext cx="4436957" cy="550343"/>
          </a:xfrm>
          <a:prstGeom prst="rect">
            <a:avLst/>
          </a:prstGeom>
          <a:ln w="12700">
            <a:miter lim="400000"/>
          </a:ln>
        </p:spPr>
      </p:pic>
    </p:spTree>
    <p:extLst>
      <p:ext uri="{BB962C8B-B14F-4D97-AF65-F5344CB8AC3E}">
        <p14:creationId xmlns:p14="http://schemas.microsoft.com/office/powerpoint/2010/main" val="1546112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8" name="Rectangle 7">
            <a:extLst>
              <a:ext uri="{FF2B5EF4-FFF2-40B4-BE49-F238E27FC236}">
                <a16:creationId xmlns:a16="http://schemas.microsoft.com/office/drawing/2014/main" id="{297EE07B-2337-E279-8AB0-CB27197B0E06}"/>
              </a:ext>
            </a:extLst>
          </p:cNvPr>
          <p:cNvSpPr/>
          <p:nvPr/>
        </p:nvSpPr>
        <p:spPr>
          <a:xfrm>
            <a:off x="10502849" y="540948"/>
            <a:ext cx="7218124" cy="89404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24" name="Google Shape;324;p1"/>
          <p:cNvPicPr preferRelativeResize="0"/>
          <p:nvPr/>
        </p:nvPicPr>
        <p:blipFill rotWithShape="1">
          <a:blip r:embed="rId3">
            <a:alphaModFix/>
          </a:blip>
          <a:srcRect/>
          <a:stretch/>
        </p:blipFill>
        <p:spPr>
          <a:xfrm>
            <a:off x="453791" y="1972851"/>
            <a:ext cx="9003040" cy="6341543"/>
          </a:xfrm>
          <a:prstGeom prst="rect">
            <a:avLst/>
          </a:prstGeom>
          <a:noFill/>
          <a:ln>
            <a:noFill/>
          </a:ln>
        </p:spPr>
      </p:pic>
      <p:pic>
        <p:nvPicPr>
          <p:cNvPr id="6" name="Picture 5" descr="A logo of a company&#10;&#10;Description automatically generated">
            <a:extLst>
              <a:ext uri="{FF2B5EF4-FFF2-40B4-BE49-F238E27FC236}">
                <a16:creationId xmlns:a16="http://schemas.microsoft.com/office/drawing/2014/main" id="{09F19D3F-260A-4983-959E-C29BB69331A6}"/>
              </a:ext>
            </a:extLst>
          </p:cNvPr>
          <p:cNvPicPr>
            <a:picLocks noChangeAspect="1"/>
          </p:cNvPicPr>
          <p:nvPr/>
        </p:nvPicPr>
        <p:blipFill rotWithShape="1">
          <a:blip r:embed="rId4"/>
          <a:srcRect t="15499" r="746" b="16541"/>
          <a:stretch/>
        </p:blipFill>
        <p:spPr>
          <a:xfrm>
            <a:off x="10770100" y="5547852"/>
            <a:ext cx="2915012" cy="2027651"/>
          </a:xfrm>
          <a:prstGeom prst="rect">
            <a:avLst/>
          </a:prstGeom>
        </p:spPr>
      </p:pic>
      <p:pic>
        <p:nvPicPr>
          <p:cNvPr id="7" name="Picture 6" descr="A logo with text overlay&#10;&#10;Description automatically generated">
            <a:extLst>
              <a:ext uri="{FF2B5EF4-FFF2-40B4-BE49-F238E27FC236}">
                <a16:creationId xmlns:a16="http://schemas.microsoft.com/office/drawing/2014/main" id="{7921D88F-B8B7-AFFC-9C1E-1D4B3E1C3914}"/>
              </a:ext>
            </a:extLst>
          </p:cNvPr>
          <p:cNvPicPr>
            <a:picLocks noChangeAspect="1"/>
          </p:cNvPicPr>
          <p:nvPr/>
        </p:nvPicPr>
        <p:blipFill rotWithShape="1">
          <a:blip r:embed="rId5"/>
          <a:srcRect t="27959" b="17801"/>
          <a:stretch/>
        </p:blipFill>
        <p:spPr>
          <a:xfrm>
            <a:off x="13826955" y="1010696"/>
            <a:ext cx="3494240" cy="1866874"/>
          </a:xfrm>
          <a:prstGeom prst="rect">
            <a:avLst/>
          </a:prstGeom>
        </p:spPr>
      </p:pic>
      <p:pic>
        <p:nvPicPr>
          <p:cNvPr id="9" name="Picture 8" descr="A logo for a company&#10;&#10;Description automatically generated">
            <a:extLst>
              <a:ext uri="{FF2B5EF4-FFF2-40B4-BE49-F238E27FC236}">
                <a16:creationId xmlns:a16="http://schemas.microsoft.com/office/drawing/2014/main" id="{ACFBDEAE-160A-B97B-854D-890CF361B1F0}"/>
              </a:ext>
            </a:extLst>
          </p:cNvPr>
          <p:cNvPicPr>
            <a:picLocks noChangeAspect="1"/>
          </p:cNvPicPr>
          <p:nvPr/>
        </p:nvPicPr>
        <p:blipFill>
          <a:blip r:embed="rId6"/>
          <a:stretch>
            <a:fillRect/>
          </a:stretch>
        </p:blipFill>
        <p:spPr>
          <a:xfrm>
            <a:off x="14062284" y="3722749"/>
            <a:ext cx="3006248" cy="1293364"/>
          </a:xfrm>
          <a:prstGeom prst="rect">
            <a:avLst/>
          </a:prstGeom>
        </p:spPr>
      </p:pic>
      <p:pic>
        <p:nvPicPr>
          <p:cNvPr id="10" name="Picture 9" descr="A blue and yellow logo&#10;&#10;Description automatically generated">
            <a:extLst>
              <a:ext uri="{FF2B5EF4-FFF2-40B4-BE49-F238E27FC236}">
                <a16:creationId xmlns:a16="http://schemas.microsoft.com/office/drawing/2014/main" id="{768D1905-67CF-E3A2-35A4-E06426932A56}"/>
              </a:ext>
            </a:extLst>
          </p:cNvPr>
          <p:cNvPicPr>
            <a:picLocks noChangeAspect="1"/>
          </p:cNvPicPr>
          <p:nvPr/>
        </p:nvPicPr>
        <p:blipFill rotWithShape="1">
          <a:blip r:embed="rId7"/>
          <a:srcRect r="-204" b="7027"/>
          <a:stretch/>
        </p:blipFill>
        <p:spPr>
          <a:xfrm>
            <a:off x="10773455" y="543494"/>
            <a:ext cx="2928694" cy="2688244"/>
          </a:xfrm>
          <a:prstGeom prst="rect">
            <a:avLst/>
          </a:prstGeom>
        </p:spPr>
      </p:pic>
      <p:pic>
        <p:nvPicPr>
          <p:cNvPr id="11" name="Picture 10" descr="A logo of a company&#10;&#10;Description automatically generated">
            <a:extLst>
              <a:ext uri="{FF2B5EF4-FFF2-40B4-BE49-F238E27FC236}">
                <a16:creationId xmlns:a16="http://schemas.microsoft.com/office/drawing/2014/main" id="{AE41B589-CE88-FD9A-D389-A35A45762EA0}"/>
              </a:ext>
            </a:extLst>
          </p:cNvPr>
          <p:cNvPicPr>
            <a:picLocks noChangeAspect="1"/>
          </p:cNvPicPr>
          <p:nvPr/>
        </p:nvPicPr>
        <p:blipFill>
          <a:blip r:embed="rId8"/>
          <a:stretch>
            <a:fillRect/>
          </a:stretch>
        </p:blipFill>
        <p:spPr>
          <a:xfrm>
            <a:off x="14644840" y="5674990"/>
            <a:ext cx="2423815" cy="1772434"/>
          </a:xfrm>
          <a:prstGeom prst="rect">
            <a:avLst/>
          </a:prstGeom>
        </p:spPr>
      </p:pic>
      <p:pic>
        <p:nvPicPr>
          <p:cNvPr id="12" name="Picture 11" descr="A logo for a company&#10;&#10;Description automatically generated">
            <a:extLst>
              <a:ext uri="{FF2B5EF4-FFF2-40B4-BE49-F238E27FC236}">
                <a16:creationId xmlns:a16="http://schemas.microsoft.com/office/drawing/2014/main" id="{98413B80-0930-7B0E-DFA5-80D79DE2449A}"/>
              </a:ext>
            </a:extLst>
          </p:cNvPr>
          <p:cNvPicPr>
            <a:picLocks noChangeAspect="1"/>
          </p:cNvPicPr>
          <p:nvPr/>
        </p:nvPicPr>
        <p:blipFill rotWithShape="1">
          <a:blip r:embed="rId9"/>
          <a:srcRect l="-1974" t="32895" r="-8799" b="24342"/>
          <a:stretch/>
        </p:blipFill>
        <p:spPr>
          <a:xfrm>
            <a:off x="10774993" y="3831017"/>
            <a:ext cx="3052199" cy="1175435"/>
          </a:xfrm>
          <a:prstGeom prst="rect">
            <a:avLst/>
          </a:prstGeom>
        </p:spPr>
      </p:pic>
      <p:pic>
        <p:nvPicPr>
          <p:cNvPr id="13" name="Picture 12" descr="A green and black sign&#10;&#10;Description automatically generated">
            <a:extLst>
              <a:ext uri="{FF2B5EF4-FFF2-40B4-BE49-F238E27FC236}">
                <a16:creationId xmlns:a16="http://schemas.microsoft.com/office/drawing/2014/main" id="{187682C8-5F2D-35FB-EF42-45AD82657C4C}"/>
              </a:ext>
            </a:extLst>
          </p:cNvPr>
          <p:cNvPicPr>
            <a:picLocks noChangeAspect="1"/>
          </p:cNvPicPr>
          <p:nvPr/>
        </p:nvPicPr>
        <p:blipFill>
          <a:blip r:embed="rId10"/>
          <a:stretch>
            <a:fillRect/>
          </a:stretch>
        </p:blipFill>
        <p:spPr>
          <a:xfrm>
            <a:off x="11440625" y="8161567"/>
            <a:ext cx="4822521" cy="970333"/>
          </a:xfrm>
          <a:prstGeom prst="rect">
            <a:avLst/>
          </a:prstGeom>
        </p:spPr>
      </p:pic>
    </p:spTree>
    <p:extLst>
      <p:ext uri="{BB962C8B-B14F-4D97-AF65-F5344CB8AC3E}">
        <p14:creationId xmlns:p14="http://schemas.microsoft.com/office/powerpoint/2010/main" val="3991939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
          <p:cNvSpPr txBox="1">
            <a:spLocks noGrp="1"/>
          </p:cNvSpPr>
          <p:nvPr>
            <p:ph type="body" idx="1"/>
          </p:nvPr>
        </p:nvSpPr>
        <p:spPr>
          <a:xfrm>
            <a:off x="568369" y="969137"/>
            <a:ext cx="10799457" cy="8609252"/>
          </a:xfrm>
          <a:prstGeom prst="rect">
            <a:avLst/>
          </a:prstGeom>
          <a:noFill/>
          <a:ln>
            <a:noFill/>
          </a:ln>
        </p:spPr>
        <p:txBody>
          <a:bodyPr spcFirstLastPara="1" wrap="square" lIns="137138" tIns="68550" rIns="137138" bIns="685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marL="0" indent="0">
              <a:lnSpc>
                <a:spcPct val="90000"/>
              </a:lnSpc>
              <a:buClr>
                <a:schemeClr val="dk1"/>
              </a:buClr>
              <a:buSzPts val="2800"/>
              <a:buNone/>
            </a:pPr>
            <a:r>
              <a:rPr lang="en-US" sz="3600" b="1" dirty="0"/>
              <a:t>Circular Food Systems for Rwanda</a:t>
            </a:r>
            <a:r>
              <a:rPr lang="en-US" sz="3600" dirty="0"/>
              <a:t> is a three-year project that aims to transform Rwanda’s food systems so that it is more circular and sustainable. </a:t>
            </a:r>
          </a:p>
          <a:p>
            <a:pPr marL="0" indent="0">
              <a:lnSpc>
                <a:spcPct val="90000"/>
              </a:lnSpc>
              <a:buSzPts val="2800"/>
              <a:buNone/>
            </a:pPr>
            <a:endParaRPr lang="en-US" sz="3600" b="1" dirty="0"/>
          </a:p>
          <a:p>
            <a:pPr marL="0" indent="0">
              <a:lnSpc>
                <a:spcPct val="90000"/>
              </a:lnSpc>
              <a:buSzPts val="2800"/>
              <a:buNone/>
            </a:pPr>
            <a:r>
              <a:rPr lang="en-US" sz="3600" b="1" dirty="0"/>
              <a:t>Objectives of the project</a:t>
            </a:r>
            <a:endParaRPr lang="en-US" sz="3600" dirty="0"/>
          </a:p>
          <a:p>
            <a:pPr>
              <a:buNone/>
            </a:pPr>
            <a:endParaRPr lang="en-US" sz="3600" b="1" dirty="0"/>
          </a:p>
          <a:p>
            <a:pPr marL="342900" indent="-342900" algn="just">
              <a:lnSpc>
                <a:spcPct val="90000"/>
              </a:lnSpc>
              <a:buFont typeface="Arial,Sans-Serif"/>
              <a:buChar char="•"/>
            </a:pPr>
            <a:r>
              <a:rPr lang="en-US" sz="3600" dirty="0"/>
              <a:t>Accelerate business growth for companies within the circular economy for the food arena (Workstream 1)</a:t>
            </a:r>
          </a:p>
          <a:p>
            <a:pPr marL="342900" indent="-342900" algn="just">
              <a:lnSpc>
                <a:spcPct val="90000"/>
              </a:lnSpc>
              <a:spcBef>
                <a:spcPts val="1500"/>
              </a:spcBef>
              <a:buFont typeface="Arial,Sans-Serif"/>
              <a:buChar char="•"/>
            </a:pPr>
            <a:r>
              <a:rPr lang="en-US" sz="3600" dirty="0"/>
              <a:t>Advance the development of a supportive enabling environment for the circular economy for food via smart policy design (Workstream 2)</a:t>
            </a:r>
          </a:p>
          <a:p>
            <a:pPr marL="342900" indent="-342900">
              <a:lnSpc>
                <a:spcPct val="90000"/>
              </a:lnSpc>
              <a:spcBef>
                <a:spcPts val="1500"/>
              </a:spcBef>
              <a:buFont typeface="Arial,Sans-Serif"/>
              <a:buChar char="•"/>
            </a:pPr>
            <a:r>
              <a:rPr lang="en-US" sz="3600" dirty="0"/>
              <a:t>Generate and distil actionable learnings to accelerate food system transformations in other geographies (MEL &amp; Communications) </a:t>
            </a:r>
          </a:p>
          <a:p>
            <a:pPr lvl="0" algn="l">
              <a:spcBef>
                <a:spcPts val="0"/>
              </a:spcBef>
              <a:spcAft>
                <a:spcPts val="0"/>
              </a:spcAft>
              <a:buNone/>
            </a:pPr>
            <a:endParaRPr lang="en-US" sz="2800" dirty="0"/>
          </a:p>
          <a:p>
            <a:pPr marL="0" lvl="0" indent="0" algn="l" rtl="0">
              <a:lnSpc>
                <a:spcPct val="90000"/>
              </a:lnSpc>
              <a:spcAft>
                <a:spcPts val="0"/>
              </a:spcAft>
              <a:buClr>
                <a:schemeClr val="dk1"/>
              </a:buClr>
              <a:buSzPts val="2800"/>
              <a:buNone/>
            </a:pPr>
            <a:endParaRPr lang="en-US" sz="2800" dirty="0"/>
          </a:p>
          <a:p>
            <a:pPr marL="342900" indent="-76200">
              <a:lnSpc>
                <a:spcPct val="90000"/>
              </a:lnSpc>
              <a:spcBef>
                <a:spcPts val="1500"/>
              </a:spcBef>
              <a:buClr>
                <a:schemeClr val="dk1"/>
              </a:buClr>
              <a:buSzPts val="2800"/>
              <a:buNone/>
            </a:pPr>
            <a:endParaRPr lang="en-US" sz="2800"/>
          </a:p>
        </p:txBody>
      </p:sp>
      <p:pic>
        <p:nvPicPr>
          <p:cNvPr id="331" name="Google Shape;331;p2"/>
          <p:cNvPicPr preferRelativeResize="0">
            <a:picLocks noGrp="1"/>
          </p:cNvPicPr>
          <p:nvPr>
            <p:ph type="body" idx="2"/>
          </p:nvPr>
        </p:nvPicPr>
        <p:blipFill rotWithShape="1">
          <a:blip r:embed="rId3">
            <a:alphaModFix/>
          </a:blip>
          <a:srcRect/>
          <a:stretch/>
        </p:blipFill>
        <p:spPr>
          <a:xfrm>
            <a:off x="11920081" y="3172561"/>
            <a:ext cx="5596003" cy="3936502"/>
          </a:xfrm>
          <a:prstGeom prst="rect">
            <a:avLst/>
          </a:prstGeom>
          <a:noFill/>
          <a:ln>
            <a:noFill/>
          </a:ln>
        </p:spPr>
      </p:pic>
    </p:spTree>
    <p:extLst>
      <p:ext uri="{BB962C8B-B14F-4D97-AF65-F5344CB8AC3E}">
        <p14:creationId xmlns:p14="http://schemas.microsoft.com/office/powerpoint/2010/main" val="3312244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
          <p:cNvSpPr txBox="1">
            <a:spLocks noGrp="1"/>
          </p:cNvSpPr>
          <p:nvPr>
            <p:ph type="body" idx="1"/>
          </p:nvPr>
        </p:nvSpPr>
        <p:spPr>
          <a:xfrm>
            <a:off x="568369" y="969137"/>
            <a:ext cx="10799457" cy="8609252"/>
          </a:xfrm>
          <a:prstGeom prst="rect">
            <a:avLst/>
          </a:prstGeom>
          <a:noFill/>
          <a:ln>
            <a:noFill/>
          </a:ln>
        </p:spPr>
        <p:txBody>
          <a:bodyPr spcFirstLastPara="1" wrap="square" lIns="137138" tIns="68550" rIns="137138" bIns="685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marL="0" indent="0" algn="ctr">
              <a:lnSpc>
                <a:spcPct val="90000"/>
              </a:lnSpc>
              <a:buNone/>
            </a:pPr>
            <a:r>
              <a:rPr lang="en-US" sz="3600" dirty="0"/>
              <a:t>Find out more:</a:t>
            </a:r>
          </a:p>
          <a:p>
            <a:pPr marL="0" indent="0" algn="ctr">
              <a:lnSpc>
                <a:spcPct val="90000"/>
              </a:lnSpc>
              <a:buNone/>
            </a:pPr>
            <a:endParaRPr lang="en-US" sz="3600" dirty="0"/>
          </a:p>
          <a:p>
            <a:pPr marL="0" indent="0" algn="ctr">
              <a:lnSpc>
                <a:spcPct val="90000"/>
              </a:lnSpc>
              <a:buNone/>
            </a:pPr>
            <a:r>
              <a:rPr lang="en-US" sz="3600" b="1" dirty="0"/>
              <a:t>www.circularfoodsystemsrwanda.org</a:t>
            </a:r>
          </a:p>
          <a:p>
            <a:pPr marL="0" lvl="0" indent="0" algn="l" rtl="0">
              <a:lnSpc>
                <a:spcPct val="90000"/>
              </a:lnSpc>
              <a:spcAft>
                <a:spcPts val="0"/>
              </a:spcAft>
              <a:buClr>
                <a:schemeClr val="dk1"/>
              </a:buClr>
              <a:buSzPts val="2800"/>
              <a:buNone/>
            </a:pPr>
            <a:endParaRPr lang="en-US" sz="3600" dirty="0"/>
          </a:p>
          <a:p>
            <a:pPr marL="342900" indent="-76200">
              <a:lnSpc>
                <a:spcPct val="90000"/>
              </a:lnSpc>
              <a:spcBef>
                <a:spcPts val="1500"/>
              </a:spcBef>
              <a:buClr>
                <a:schemeClr val="dk1"/>
              </a:buClr>
              <a:buSzPts val="2800"/>
              <a:buNone/>
            </a:pPr>
            <a:endParaRPr lang="en-US" sz="3600" dirty="0"/>
          </a:p>
        </p:txBody>
      </p:sp>
      <p:pic>
        <p:nvPicPr>
          <p:cNvPr id="331" name="Google Shape;331;p2"/>
          <p:cNvPicPr preferRelativeResize="0">
            <a:picLocks noGrp="1"/>
          </p:cNvPicPr>
          <p:nvPr>
            <p:ph type="body" idx="2"/>
          </p:nvPr>
        </p:nvPicPr>
        <p:blipFill rotWithShape="1">
          <a:blip r:embed="rId3">
            <a:alphaModFix/>
          </a:blip>
          <a:srcRect/>
          <a:stretch/>
        </p:blipFill>
        <p:spPr>
          <a:xfrm>
            <a:off x="11920081" y="3172561"/>
            <a:ext cx="5596003" cy="3936502"/>
          </a:xfrm>
          <a:prstGeom prst="rect">
            <a:avLst/>
          </a:prstGeom>
          <a:noFill/>
          <a:ln>
            <a:noFill/>
          </a:ln>
        </p:spPr>
      </p:pic>
      <p:pic>
        <p:nvPicPr>
          <p:cNvPr id="2" name="Picture 1" descr="A qr code with black squares&#10;&#10;Description automatically generated">
            <a:extLst>
              <a:ext uri="{FF2B5EF4-FFF2-40B4-BE49-F238E27FC236}">
                <a16:creationId xmlns:a16="http://schemas.microsoft.com/office/drawing/2014/main" id="{447E69B0-1C7C-BA95-D0C9-DE0247CADD9A}"/>
              </a:ext>
            </a:extLst>
          </p:cNvPr>
          <p:cNvPicPr>
            <a:picLocks noChangeAspect="1"/>
          </p:cNvPicPr>
          <p:nvPr/>
        </p:nvPicPr>
        <p:blipFill>
          <a:blip r:embed="rId4"/>
          <a:stretch>
            <a:fillRect/>
          </a:stretch>
        </p:blipFill>
        <p:spPr>
          <a:xfrm>
            <a:off x="2872291" y="3173978"/>
            <a:ext cx="6172200" cy="6172200"/>
          </a:xfrm>
          <a:prstGeom prst="rect">
            <a:avLst/>
          </a:prstGeom>
        </p:spPr>
      </p:pic>
    </p:spTree>
    <p:extLst>
      <p:ext uri="{BB962C8B-B14F-4D97-AF65-F5344CB8AC3E}">
        <p14:creationId xmlns:p14="http://schemas.microsoft.com/office/powerpoint/2010/main" val="3881618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0E8D9"/>
        </a:solidFill>
        <a:effectLst/>
      </p:bgPr>
    </p:bg>
    <p:spTree>
      <p:nvGrpSpPr>
        <p:cNvPr id="1" name=""/>
        <p:cNvGrpSpPr/>
        <p:nvPr/>
      </p:nvGrpSpPr>
      <p:grpSpPr>
        <a:xfrm>
          <a:off x="0" y="0"/>
          <a:ext cx="0" cy="0"/>
          <a:chOff x="0" y="0"/>
          <a:chExt cx="0" cy="0"/>
        </a:xfrm>
      </p:grpSpPr>
      <p:sp>
        <p:nvSpPr>
          <p:cNvPr id="2" name="Freeform 2"/>
          <p:cNvSpPr/>
          <p:nvPr/>
        </p:nvSpPr>
        <p:spPr>
          <a:xfrm>
            <a:off x="11697029" y="8119698"/>
            <a:ext cx="5562271" cy="1138602"/>
          </a:xfrm>
          <a:custGeom>
            <a:avLst/>
            <a:gdLst/>
            <a:ahLst/>
            <a:cxnLst/>
            <a:rect l="l" t="t" r="r" b="b"/>
            <a:pathLst>
              <a:path w="5562271" h="1138602">
                <a:moveTo>
                  <a:pt x="0" y="0"/>
                </a:moveTo>
                <a:lnTo>
                  <a:pt x="5562271" y="0"/>
                </a:lnTo>
                <a:lnTo>
                  <a:pt x="5562271" y="1138602"/>
                </a:lnTo>
                <a:lnTo>
                  <a:pt x="0" y="1138602"/>
                </a:lnTo>
                <a:lnTo>
                  <a:pt x="0" y="0"/>
                </a:lnTo>
                <a:close/>
              </a:path>
            </a:pathLst>
          </a:custGeom>
          <a:blipFill>
            <a:blip r:embed="rId2"/>
            <a:stretch>
              <a:fillRect t="-1193"/>
            </a:stretch>
          </a:blipFill>
        </p:spPr>
        <p:txBody>
          <a:bodyPr/>
          <a:lstStyle/>
          <a:p>
            <a:endParaRPr lang="en-GB"/>
          </a:p>
        </p:txBody>
      </p:sp>
      <p:sp>
        <p:nvSpPr>
          <p:cNvPr id="3" name="TextBox 3"/>
          <p:cNvSpPr txBox="1"/>
          <p:nvPr/>
        </p:nvSpPr>
        <p:spPr>
          <a:xfrm>
            <a:off x="1016407" y="2564408"/>
            <a:ext cx="10680621" cy="3045460"/>
          </a:xfrm>
          <a:prstGeom prst="rect">
            <a:avLst/>
          </a:prstGeom>
        </p:spPr>
        <p:txBody>
          <a:bodyPr wrap="square" lIns="0" tIns="0" rIns="0" bIns="0" rtlCol="0" anchor="t">
            <a:spAutoFit/>
          </a:bodyPr>
          <a:lstStyle/>
          <a:p>
            <a:pPr>
              <a:lnSpc>
                <a:spcPts val="8059"/>
              </a:lnSpc>
            </a:pPr>
            <a:r>
              <a:rPr lang="en-US" sz="6199" spc="30" dirty="0">
                <a:solidFill>
                  <a:srgbClr val="92A85F"/>
                </a:solidFill>
                <a:latin typeface="Raleway Bold"/>
              </a:rPr>
              <a:t>Together, we can find ways to reinvent inclusive growth </a:t>
            </a:r>
          </a:p>
          <a:p>
            <a:pPr>
              <a:lnSpc>
                <a:spcPts val="8059"/>
              </a:lnSpc>
            </a:pPr>
            <a:r>
              <a:rPr lang="en-US" sz="6199" spc="30" dirty="0">
                <a:solidFill>
                  <a:srgbClr val="92A85F"/>
                </a:solidFill>
                <a:latin typeface="Raleway Bold"/>
              </a:rPr>
              <a:t>in the African continent.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0E8D9"/>
        </a:solidFill>
        <a:effectLst/>
      </p:bgPr>
    </p:bg>
    <p:spTree>
      <p:nvGrpSpPr>
        <p:cNvPr id="1" name=""/>
        <p:cNvGrpSpPr/>
        <p:nvPr/>
      </p:nvGrpSpPr>
      <p:grpSpPr>
        <a:xfrm>
          <a:off x="0" y="0"/>
          <a:ext cx="0" cy="0"/>
          <a:chOff x="0" y="0"/>
          <a:chExt cx="0" cy="0"/>
        </a:xfrm>
      </p:grpSpPr>
      <p:sp>
        <p:nvSpPr>
          <p:cNvPr id="2" name="AutoShape 2"/>
          <p:cNvSpPr/>
          <p:nvPr/>
        </p:nvSpPr>
        <p:spPr>
          <a:xfrm>
            <a:off x="-197427" y="5143500"/>
            <a:ext cx="18682855" cy="5278582"/>
          </a:xfrm>
          <a:prstGeom prst="rect">
            <a:avLst/>
          </a:prstGeom>
          <a:solidFill>
            <a:srgbClr val="1C3621"/>
          </a:solidFill>
        </p:spPr>
        <p:txBody>
          <a:bodyPr/>
          <a:lstStyle/>
          <a:p>
            <a:endParaRPr lang="en-GB" dirty="0"/>
          </a:p>
        </p:txBody>
      </p:sp>
      <p:sp>
        <p:nvSpPr>
          <p:cNvPr id="3" name="TextBox 3"/>
          <p:cNvSpPr txBox="1"/>
          <p:nvPr/>
        </p:nvSpPr>
        <p:spPr>
          <a:xfrm>
            <a:off x="5330941" y="3028850"/>
            <a:ext cx="7626119" cy="1143000"/>
          </a:xfrm>
          <a:prstGeom prst="rect">
            <a:avLst/>
          </a:prstGeom>
        </p:spPr>
        <p:txBody>
          <a:bodyPr lIns="0" tIns="0" rIns="0" bIns="0" rtlCol="0" anchor="t">
            <a:spAutoFit/>
          </a:bodyPr>
          <a:lstStyle/>
          <a:p>
            <a:pPr marL="0" lvl="0" indent="0" algn="ctr">
              <a:lnSpc>
                <a:spcPts val="8964"/>
              </a:lnSpc>
            </a:pPr>
            <a:r>
              <a:rPr lang="en-US" sz="7470">
                <a:solidFill>
                  <a:srgbClr val="92A85F"/>
                </a:solidFill>
                <a:latin typeface="Raleway Bold"/>
              </a:rPr>
              <a:t>Thank you!</a:t>
            </a:r>
          </a:p>
        </p:txBody>
      </p:sp>
      <p:sp>
        <p:nvSpPr>
          <p:cNvPr id="4" name="TextBox 4"/>
          <p:cNvSpPr txBox="1"/>
          <p:nvPr/>
        </p:nvSpPr>
        <p:spPr>
          <a:xfrm>
            <a:off x="1028700" y="6111439"/>
            <a:ext cx="6791267" cy="485775"/>
          </a:xfrm>
          <a:prstGeom prst="rect">
            <a:avLst/>
          </a:prstGeom>
        </p:spPr>
        <p:txBody>
          <a:bodyPr lIns="0" tIns="0" rIns="0" bIns="0" rtlCol="0" anchor="t">
            <a:spAutoFit/>
          </a:bodyPr>
          <a:lstStyle/>
          <a:p>
            <a:pPr marL="0" lvl="0" indent="0" algn="l">
              <a:lnSpc>
                <a:spcPts val="3900"/>
              </a:lnSpc>
            </a:pPr>
            <a:r>
              <a:rPr lang="en-US" sz="3000" spc="681">
                <a:solidFill>
                  <a:srgbClr val="E0E8D9"/>
                </a:solidFill>
                <a:latin typeface="Open Sans 2 Bold"/>
              </a:rPr>
              <a:t>GET IN TOUCH:</a:t>
            </a:r>
          </a:p>
        </p:txBody>
      </p:sp>
      <p:sp>
        <p:nvSpPr>
          <p:cNvPr id="5" name="Freeform 5"/>
          <p:cNvSpPr/>
          <p:nvPr/>
        </p:nvSpPr>
        <p:spPr>
          <a:xfrm>
            <a:off x="5936432" y="1028700"/>
            <a:ext cx="6034135" cy="1249675"/>
          </a:xfrm>
          <a:custGeom>
            <a:avLst/>
            <a:gdLst/>
            <a:ahLst/>
            <a:cxnLst/>
            <a:rect l="l" t="t" r="r" b="b"/>
            <a:pathLst>
              <a:path w="6034135" h="1249675">
                <a:moveTo>
                  <a:pt x="0" y="0"/>
                </a:moveTo>
                <a:lnTo>
                  <a:pt x="6034136" y="0"/>
                </a:lnTo>
                <a:lnTo>
                  <a:pt x="6034136" y="1249675"/>
                </a:lnTo>
                <a:lnTo>
                  <a:pt x="0" y="1249675"/>
                </a:lnTo>
                <a:lnTo>
                  <a:pt x="0" y="0"/>
                </a:lnTo>
                <a:close/>
              </a:path>
            </a:pathLst>
          </a:custGeom>
          <a:blipFill>
            <a:blip r:embed="rId2"/>
            <a:stretch>
              <a:fillRect l="-262" r="-150"/>
            </a:stretch>
          </a:blipFill>
        </p:spPr>
        <p:txBody>
          <a:bodyPr/>
          <a:lstStyle/>
          <a:p>
            <a:endParaRPr lang="en-GB"/>
          </a:p>
        </p:txBody>
      </p:sp>
      <p:sp>
        <p:nvSpPr>
          <p:cNvPr id="6" name="TextBox 6"/>
          <p:cNvSpPr txBox="1"/>
          <p:nvPr/>
        </p:nvSpPr>
        <p:spPr>
          <a:xfrm>
            <a:off x="1028700" y="7006025"/>
            <a:ext cx="6654800" cy="787652"/>
          </a:xfrm>
          <a:prstGeom prst="rect">
            <a:avLst/>
          </a:prstGeom>
        </p:spPr>
        <p:txBody>
          <a:bodyPr lIns="0" tIns="0" rIns="0" bIns="0" rtlCol="0" anchor="t">
            <a:spAutoFit/>
          </a:bodyPr>
          <a:lstStyle/>
          <a:p>
            <a:pPr>
              <a:lnSpc>
                <a:spcPts val="3150"/>
              </a:lnSpc>
            </a:pPr>
            <a:r>
              <a:rPr lang="en-US" sz="2100" dirty="0" err="1">
                <a:solidFill>
                  <a:srgbClr val="E0E8D9"/>
                </a:solidFill>
                <a:latin typeface="Open Sans 1 Bold"/>
              </a:rPr>
              <a:t>info@ACEN.africa</a:t>
            </a:r>
            <a:r>
              <a:rPr lang="en-US" sz="2100" dirty="0">
                <a:solidFill>
                  <a:srgbClr val="E0E8D9"/>
                </a:solidFill>
                <a:latin typeface="Open Sans 1 Bold"/>
              </a:rPr>
              <a:t>| </a:t>
            </a:r>
            <a:r>
              <a:rPr lang="en-US" sz="2100" dirty="0" err="1">
                <a:solidFill>
                  <a:srgbClr val="E0E8D9"/>
                </a:solidFill>
                <a:latin typeface="Open Sans 1 Bold"/>
              </a:rPr>
              <a:t>ACEN.africa</a:t>
            </a:r>
            <a:endParaRPr lang="en-US" sz="2100" dirty="0">
              <a:solidFill>
                <a:srgbClr val="E0E8D9"/>
              </a:solidFill>
              <a:latin typeface="Open Sans 1 Bold"/>
            </a:endParaRPr>
          </a:p>
          <a:p>
            <a:pPr>
              <a:lnSpc>
                <a:spcPts val="3150"/>
              </a:lnSpc>
            </a:pPr>
            <a:endParaRPr lang="en-US" sz="2100" dirty="0">
              <a:solidFill>
                <a:srgbClr val="E0E8D9"/>
              </a:solidFill>
              <a:latin typeface="Open Sans 1 Bold"/>
            </a:endParaRPr>
          </a:p>
        </p:txBody>
      </p:sp>
      <p:sp>
        <p:nvSpPr>
          <p:cNvPr id="7" name="Freeform 7"/>
          <p:cNvSpPr/>
          <p:nvPr/>
        </p:nvSpPr>
        <p:spPr>
          <a:xfrm>
            <a:off x="14481996" y="6480996"/>
            <a:ext cx="7612007" cy="7612007"/>
          </a:xfrm>
          <a:custGeom>
            <a:avLst/>
            <a:gdLst/>
            <a:ahLst/>
            <a:cxnLst/>
            <a:rect l="l" t="t" r="r" b="b"/>
            <a:pathLst>
              <a:path w="7612007" h="7612007">
                <a:moveTo>
                  <a:pt x="0" y="0"/>
                </a:moveTo>
                <a:lnTo>
                  <a:pt x="7612008" y="0"/>
                </a:lnTo>
                <a:lnTo>
                  <a:pt x="7612008" y="7612008"/>
                </a:lnTo>
                <a:lnTo>
                  <a:pt x="0" y="76120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6">
            <a:extLst>
              <a:ext uri="{FF2B5EF4-FFF2-40B4-BE49-F238E27FC236}">
                <a16:creationId xmlns:a16="http://schemas.microsoft.com/office/drawing/2014/main" id="{8C9DB41F-C76B-BD75-C427-80D569E8A128}"/>
              </a:ext>
            </a:extLst>
          </p:cNvPr>
          <p:cNvSpPr txBox="1"/>
          <p:nvPr/>
        </p:nvSpPr>
        <p:spPr>
          <a:xfrm>
            <a:off x="1012371" y="9263743"/>
            <a:ext cx="6654800" cy="377283"/>
          </a:xfrm>
          <a:prstGeom prst="rect">
            <a:avLst/>
          </a:prstGeom>
        </p:spPr>
        <p:txBody>
          <a:bodyPr lIns="0" tIns="0" rIns="0" bIns="0" rtlCol="0" anchor="t">
            <a:spAutoFit/>
          </a:bodyPr>
          <a:lstStyle/>
          <a:p>
            <a:pPr>
              <a:lnSpc>
                <a:spcPts val="3150"/>
              </a:lnSpc>
            </a:pPr>
            <a:r>
              <a:rPr lang="en-US" sz="2100" dirty="0">
                <a:solidFill>
                  <a:srgbClr val="E0E8D9"/>
                </a:solidFill>
                <a:latin typeface="Open Sans 1 Bold"/>
              </a:rPr>
              <a:t>To get involved, become a member of ACEN!</a:t>
            </a:r>
          </a:p>
        </p:txBody>
      </p:sp>
      <p:grpSp>
        <p:nvGrpSpPr>
          <p:cNvPr id="9" name="Group 4">
            <a:extLst>
              <a:ext uri="{FF2B5EF4-FFF2-40B4-BE49-F238E27FC236}">
                <a16:creationId xmlns:a16="http://schemas.microsoft.com/office/drawing/2014/main" id="{18780AF9-EC7B-BF5E-06DF-B6DE3CF6ED93}"/>
              </a:ext>
            </a:extLst>
          </p:cNvPr>
          <p:cNvGrpSpPr/>
          <p:nvPr/>
        </p:nvGrpSpPr>
        <p:grpSpPr>
          <a:xfrm>
            <a:off x="1028700" y="7782791"/>
            <a:ext cx="1086307" cy="309939"/>
            <a:chOff x="0" y="0"/>
            <a:chExt cx="2172613" cy="619878"/>
          </a:xfrm>
        </p:grpSpPr>
        <p:sp>
          <p:nvSpPr>
            <p:cNvPr id="10" name="Freeform 5">
              <a:extLst>
                <a:ext uri="{FF2B5EF4-FFF2-40B4-BE49-F238E27FC236}">
                  <a16:creationId xmlns:a16="http://schemas.microsoft.com/office/drawing/2014/main" id="{D50ADBD5-1D58-0885-36B1-54B324B9FD2C}"/>
                </a:ext>
              </a:extLst>
            </p:cNvPr>
            <p:cNvSpPr/>
            <p:nvPr/>
          </p:nvSpPr>
          <p:spPr>
            <a:xfrm>
              <a:off x="0" y="59379"/>
              <a:ext cx="601783" cy="501121"/>
            </a:xfrm>
            <a:custGeom>
              <a:avLst/>
              <a:gdLst/>
              <a:ahLst/>
              <a:cxnLst/>
              <a:rect l="l" t="t" r="r" b="b"/>
              <a:pathLst>
                <a:path w="601783" h="501121">
                  <a:moveTo>
                    <a:pt x="0" y="0"/>
                  </a:moveTo>
                  <a:lnTo>
                    <a:pt x="601783" y="0"/>
                  </a:lnTo>
                  <a:lnTo>
                    <a:pt x="601783" y="501121"/>
                  </a:lnTo>
                  <a:lnTo>
                    <a:pt x="0" y="501121"/>
                  </a:lnTo>
                  <a:lnTo>
                    <a:pt x="0" y="0"/>
                  </a:lnTo>
                  <a:close/>
                </a:path>
              </a:pathLst>
            </a:custGeom>
            <a:blipFill>
              <a:blip r:embed="rId5">
                <a:alphaModFix amt="19999"/>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6">
              <a:extLst>
                <a:ext uri="{FF2B5EF4-FFF2-40B4-BE49-F238E27FC236}">
                  <a16:creationId xmlns:a16="http://schemas.microsoft.com/office/drawing/2014/main" id="{D89127A0-C793-43B9-ECA9-150D30481A5F}"/>
                </a:ext>
              </a:extLst>
            </p:cNvPr>
            <p:cNvSpPr/>
            <p:nvPr/>
          </p:nvSpPr>
          <p:spPr>
            <a:xfrm>
              <a:off x="932984" y="14252"/>
              <a:ext cx="595844" cy="591375"/>
            </a:xfrm>
            <a:custGeom>
              <a:avLst/>
              <a:gdLst/>
              <a:ahLst/>
              <a:cxnLst/>
              <a:rect l="l" t="t" r="r" b="b"/>
              <a:pathLst>
                <a:path w="595844" h="591375">
                  <a:moveTo>
                    <a:pt x="0" y="0"/>
                  </a:moveTo>
                  <a:lnTo>
                    <a:pt x="595843" y="0"/>
                  </a:lnTo>
                  <a:lnTo>
                    <a:pt x="595843" y="591375"/>
                  </a:lnTo>
                  <a:lnTo>
                    <a:pt x="0" y="591375"/>
                  </a:lnTo>
                  <a:lnTo>
                    <a:pt x="0" y="0"/>
                  </a:lnTo>
                  <a:close/>
                </a:path>
              </a:pathLst>
            </a:custGeom>
            <a:blipFill>
              <a:blip r:embed="rId7">
                <a:alphaModFix amt="19999"/>
                <a:extLst>
                  <a:ext uri="{96DAC541-7B7A-43D3-8B79-37D633B846F1}">
                    <asvg:svgBlip xmlns:asvg="http://schemas.microsoft.com/office/drawing/2016/SVG/main" r:embed="rId8"/>
                  </a:ext>
                </a:extLst>
              </a:blip>
              <a:stretch>
                <a:fillRect/>
              </a:stretch>
            </a:blipFill>
          </p:spPr>
          <p:txBody>
            <a:bodyPr/>
            <a:lstStyle/>
            <a:p>
              <a:endParaRPr lang="en-GB" dirty="0"/>
            </a:p>
          </p:txBody>
        </p:sp>
        <p:sp>
          <p:nvSpPr>
            <p:cNvPr id="12" name="Freeform 7">
              <a:extLst>
                <a:ext uri="{FF2B5EF4-FFF2-40B4-BE49-F238E27FC236}">
                  <a16:creationId xmlns:a16="http://schemas.microsoft.com/office/drawing/2014/main" id="{97874B99-7FB9-53F0-97E0-E7C9994A86F7}"/>
                </a:ext>
              </a:extLst>
            </p:cNvPr>
            <p:cNvSpPr/>
            <p:nvPr/>
          </p:nvSpPr>
          <p:spPr>
            <a:xfrm>
              <a:off x="1831680" y="0"/>
              <a:ext cx="340933" cy="619878"/>
            </a:xfrm>
            <a:custGeom>
              <a:avLst/>
              <a:gdLst/>
              <a:ahLst/>
              <a:cxnLst/>
              <a:rect l="l" t="t" r="r" b="b"/>
              <a:pathLst>
                <a:path w="340933" h="619878">
                  <a:moveTo>
                    <a:pt x="0" y="0"/>
                  </a:moveTo>
                  <a:lnTo>
                    <a:pt x="340933" y="0"/>
                  </a:lnTo>
                  <a:lnTo>
                    <a:pt x="340933" y="619878"/>
                  </a:lnTo>
                  <a:lnTo>
                    <a:pt x="0" y="619878"/>
                  </a:lnTo>
                  <a:lnTo>
                    <a:pt x="0" y="0"/>
                  </a:lnTo>
                  <a:close/>
                </a:path>
              </a:pathLst>
            </a:custGeom>
            <a:blipFill>
              <a:blip r:embed="rId9">
                <a:alphaModFix amt="19999"/>
                <a:extLst>
                  <a:ext uri="{96DAC541-7B7A-43D3-8B79-37D633B846F1}">
                    <asvg:svgBlip xmlns:asvg="http://schemas.microsoft.com/office/drawing/2016/SVG/main" r:embed="rId10"/>
                  </a:ext>
                </a:extLst>
              </a:blip>
              <a:stretch>
                <a:fillRect/>
              </a:stretch>
            </a:blipFill>
          </p:spPr>
          <p:txBody>
            <a:bodyPr/>
            <a:lstStyle/>
            <a:p>
              <a:endParaRPr lang="en-GB"/>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SACEH'24">
      <a:dk1>
        <a:srgbClr val="1A1A1A"/>
      </a:dk1>
      <a:lt1>
        <a:srgbClr val="FFFFFF"/>
      </a:lt1>
      <a:dk2>
        <a:srgbClr val="000000"/>
      </a:dk2>
      <a:lt2>
        <a:srgbClr val="FAF5F1"/>
      </a:lt2>
      <a:accent1>
        <a:srgbClr val="1469C4"/>
      </a:accent1>
      <a:accent2>
        <a:srgbClr val="65B987"/>
      </a:accent2>
      <a:accent3>
        <a:srgbClr val="EE5A2E"/>
      </a:accent3>
      <a:accent4>
        <a:srgbClr val="FFD00C"/>
      </a:accent4>
      <a:accent5>
        <a:srgbClr val="E89AAF"/>
      </a:accent5>
      <a:accent6>
        <a:srgbClr val="FAF5F1"/>
      </a:accent6>
      <a:hlink>
        <a:srgbClr val="1469C4"/>
      </a:hlink>
      <a:folHlink>
        <a:srgbClr val="E89AA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Simple Light">
  <a:themeElements>
    <a:clrScheme name="Simple Light">
      <a:dk1>
        <a:srgbClr val="070534"/>
      </a:dk1>
      <a:lt1>
        <a:srgbClr val="FFFFFF"/>
      </a:lt1>
      <a:dk2>
        <a:srgbClr val="595959"/>
      </a:dk2>
      <a:lt2>
        <a:srgbClr val="EEEEEE"/>
      </a:lt2>
      <a:accent1>
        <a:srgbClr val="77C47E"/>
      </a:accent1>
      <a:accent2>
        <a:srgbClr val="62C4CA"/>
      </a:accent2>
      <a:accent3>
        <a:srgbClr val="F1C92F"/>
      </a:accent3>
      <a:accent4>
        <a:srgbClr val="2180D6"/>
      </a:accent4>
      <a:accent5>
        <a:srgbClr val="E94F57"/>
      </a:accent5>
      <a:accent6>
        <a:srgbClr val="E4C7ED"/>
      </a:accent6>
      <a:hlink>
        <a:srgbClr val="01C49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hoto no log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Roboto"/>
        <a:ea typeface="Roboto"/>
        <a:cs typeface="Roboto"/>
      </a:majorFont>
      <a:minorFont>
        <a:latin typeface="Roboto"/>
        <a:ea typeface="Roboto"/>
        <a:cs typeface="Roboto"/>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7DF9BDC8D8F543A8AD35BFADEFF0C6" ma:contentTypeVersion="15" ma:contentTypeDescription="Create a new document." ma:contentTypeScope="" ma:versionID="550c8361c5d3adfb3833ddf7e9386b88">
  <xsd:schema xmlns:xsd="http://www.w3.org/2001/XMLSchema" xmlns:xs="http://www.w3.org/2001/XMLSchema" xmlns:p="http://schemas.microsoft.com/office/2006/metadata/properties" xmlns:ns2="e0d5d228-7ea2-4516-b659-bf94252c2289" xmlns:ns3="0fc7169e-038c-4d35-80db-d18c8ffbab1d" targetNamespace="http://schemas.microsoft.com/office/2006/metadata/properties" ma:root="true" ma:fieldsID="160387fa3d197a8ce80bbe89a23a44cb" ns2:_="" ns3:_="">
    <xsd:import namespace="e0d5d228-7ea2-4516-b659-bf94252c2289"/>
    <xsd:import namespace="0fc7169e-038c-4d35-80db-d18c8ffbab1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d5d228-7ea2-4516-b659-bf94252c22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f1e8c08-ef95-46aa-9087-b25b08803506}" ma:internalName="TaxCatchAll" ma:showField="CatchAllData" ma:web="e0d5d228-7ea2-4516-b659-bf94252c2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fc7169e-038c-4d35-80db-d18c8ffbab1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2032d5-59a8-400a-9368-2d92e5135a2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fc7169e-038c-4d35-80db-d18c8ffbab1d">
      <Terms xmlns="http://schemas.microsoft.com/office/infopath/2007/PartnerControls"/>
    </lcf76f155ced4ddcb4097134ff3c332f>
    <TaxCatchAll xmlns="e0d5d228-7ea2-4516-b659-bf94252c2289" xsi:nil="true"/>
    <SharedWithUsers xmlns="e0d5d228-7ea2-4516-b659-bf94252c2289">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8C4B9D-27C0-40C9-90D1-BDBD0B20888F}"/>
</file>

<file path=customXml/itemProps2.xml><?xml version="1.0" encoding="utf-8"?>
<ds:datastoreItem xmlns:ds="http://schemas.openxmlformats.org/officeDocument/2006/customXml" ds:itemID="{2D0D7F36-EF06-4F70-840A-32A08174258E}">
  <ds:schemaRefs>
    <ds:schemaRef ds:uri="http://www.w3.org/XML/1998/namespace"/>
    <ds:schemaRef ds:uri="http://schemas.microsoft.com/office/2006/metadata/properties"/>
    <ds:schemaRef ds:uri="http://purl.org/dc/elements/1.1/"/>
    <ds:schemaRef ds:uri="http://schemas.microsoft.com/office/infopath/2007/PartnerControls"/>
    <ds:schemaRef ds:uri="http://purl.org/dc/dcmitype/"/>
    <ds:schemaRef ds:uri="http://schemas.microsoft.com/office/2006/documentManagement/types"/>
    <ds:schemaRef ds:uri="e0d5d228-7ea2-4516-b659-bf94252c2289"/>
    <ds:schemaRef ds:uri="http://schemas.openxmlformats.org/package/2006/metadata/core-properties"/>
    <ds:schemaRef ds:uri="0fc7169e-038c-4d35-80db-d18c8ffbab1d"/>
    <ds:schemaRef ds:uri="http://purl.org/dc/terms/"/>
  </ds:schemaRefs>
</ds:datastoreItem>
</file>

<file path=customXml/itemProps3.xml><?xml version="1.0" encoding="utf-8"?>
<ds:datastoreItem xmlns:ds="http://schemas.openxmlformats.org/officeDocument/2006/customXml" ds:itemID="{05588556-7352-4DD5-AD60-EF574FC266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263</TotalTime>
  <Words>766</Words>
  <Application>Microsoft Macintosh PowerPoint</Application>
  <PresentationFormat>Custom</PresentationFormat>
  <Paragraphs>107</Paragraphs>
  <Slides>27</Slides>
  <Notes>7</Notes>
  <HiddenSlides>0</HiddenSlides>
  <MMClips>1</MMClips>
  <ScaleCrop>false</ScaleCrop>
  <HeadingPairs>
    <vt:vector size="6" baseType="variant">
      <vt:variant>
        <vt:lpstr>Fonts Used</vt:lpstr>
      </vt:variant>
      <vt:variant>
        <vt:i4>20</vt:i4>
      </vt:variant>
      <vt:variant>
        <vt:lpstr>Theme</vt:lpstr>
      </vt:variant>
      <vt:variant>
        <vt:i4>6</vt:i4>
      </vt:variant>
      <vt:variant>
        <vt:lpstr>Slide Titles</vt:lpstr>
      </vt:variant>
      <vt:variant>
        <vt:i4>27</vt:i4>
      </vt:variant>
    </vt:vector>
  </HeadingPairs>
  <TitlesOfParts>
    <vt:vector size="53" baseType="lpstr">
      <vt:lpstr>Arial,Sans-Serif</vt:lpstr>
      <vt:lpstr>Aptos</vt:lpstr>
      <vt:lpstr>Montserrat</vt:lpstr>
      <vt:lpstr>Figtree SemiBold</vt:lpstr>
      <vt:lpstr>Poppins</vt:lpstr>
      <vt:lpstr>Arial</vt:lpstr>
      <vt:lpstr>Courier New</vt:lpstr>
      <vt:lpstr>Open Sans 2</vt:lpstr>
      <vt:lpstr>Calibri</vt:lpstr>
      <vt:lpstr>Open Sans 1 Bold</vt:lpstr>
      <vt:lpstr>Roboto</vt:lpstr>
      <vt:lpstr>Figtree Light</vt:lpstr>
      <vt:lpstr>Helvetica Neue Medium</vt:lpstr>
      <vt:lpstr>Raleway Bold</vt:lpstr>
      <vt:lpstr>Playfair Display</vt:lpstr>
      <vt:lpstr>Open Sans 1</vt:lpstr>
      <vt:lpstr>Helvetica Neue</vt:lpstr>
      <vt:lpstr>Open Sans Light</vt:lpstr>
      <vt:lpstr>Figtree</vt:lpstr>
      <vt:lpstr>Open Sans 2 Bold</vt:lpstr>
      <vt:lpstr>Office Theme</vt:lpstr>
      <vt:lpstr>1_Office Theme</vt:lpstr>
      <vt:lpstr>3_Simple Light</vt:lpstr>
      <vt:lpstr>Photo no logo</vt:lpstr>
      <vt:lpstr>2_Office Theme</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Circular  Economy Hotspots (CEH)? </vt:lpstr>
      <vt:lpstr>#SACEH24 Overview</vt:lpstr>
      <vt:lpstr>PowerPoint Presentation</vt:lpstr>
      <vt:lpstr>With incredible support from</vt:lpstr>
      <vt:lpstr>In very proud collaboration with</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ACEN Presentation Template</dc:title>
  <cp:lastModifiedBy>Katharina Gihring</cp:lastModifiedBy>
  <cp:revision>5</cp:revision>
  <dcterms:created xsi:type="dcterms:W3CDTF">2006-08-16T00:00:00Z</dcterms:created>
  <dcterms:modified xsi:type="dcterms:W3CDTF">2024-10-25T10:25:18Z</dcterms:modified>
  <dc:identifier>DAF6P0F3P3E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0x0101001D7DF9BDC8D8F543A8AD35BFADEFF0C6</vt:lpwstr>
  </property>
  <property fmtid="{D5CDD505-2E9C-101B-9397-08002B2CF9AE}" pid="3" name="MediaServiceImageTags">
    <vt:lpwstr/>
  </property>
</Properties>
</file>