
<file path=[Content_Types].xml><?xml version="1.0" encoding="utf-8"?>
<Types xmlns="http://schemas.openxmlformats.org/package/2006/content-types">
  <Default Extension="bin" ContentType="application/octet-stream"/>
  <Default Extension="emf" ContentType="image/x-emf"/>
  <Default Extension="fntdata" ContentType="application/x-fontdata"/>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1" r:id="rId1"/>
    <p:sldMasterId id="2147483712" r:id="rId2"/>
    <p:sldMasterId id="2147483713" r:id="rId3"/>
    <p:sldMasterId id="2147483714" r:id="rId4"/>
    <p:sldMasterId id="2147483715" r:id="rId5"/>
  </p:sldMasterIdLst>
  <p:notesMasterIdLst>
    <p:notesMasterId r:id="rId44"/>
  </p:notesMasterIdLst>
  <p:sldIdLst>
    <p:sldId id="256" r:id="rId6"/>
    <p:sldId id="257" r:id="rId7"/>
    <p:sldId id="258" r:id="rId8"/>
    <p:sldId id="259" r:id="rId9"/>
    <p:sldId id="260" r:id="rId10"/>
    <p:sldId id="261" r:id="rId11"/>
    <p:sldId id="262" r:id="rId12"/>
    <p:sldId id="3530" r:id="rId13"/>
    <p:sldId id="3531" r:id="rId14"/>
    <p:sldId id="3528" r:id="rId15"/>
    <p:sldId id="3532" r:id="rId16"/>
    <p:sldId id="3533" r:id="rId17"/>
    <p:sldId id="3534" r:id="rId18"/>
    <p:sldId id="3536" r:id="rId19"/>
    <p:sldId id="721" r:id="rId20"/>
    <p:sldId id="3537" r:id="rId21"/>
    <p:sldId id="275" r:id="rId22"/>
    <p:sldId id="954" r:id="rId23"/>
    <p:sldId id="955" r:id="rId24"/>
    <p:sldId id="276" r:id="rId25"/>
    <p:sldId id="3539" r:id="rId26"/>
    <p:sldId id="3538" r:id="rId27"/>
    <p:sldId id="278" r:id="rId28"/>
    <p:sldId id="279" r:id="rId29"/>
    <p:sldId id="280" r:id="rId30"/>
    <p:sldId id="3540" r:id="rId31"/>
    <p:sldId id="281" r:id="rId32"/>
    <p:sldId id="3535" r:id="rId33"/>
    <p:sldId id="283" r:id="rId34"/>
    <p:sldId id="282" r:id="rId35"/>
    <p:sldId id="284" r:id="rId36"/>
    <p:sldId id="273" r:id="rId37"/>
    <p:sldId id="270" r:id="rId38"/>
    <p:sldId id="268" r:id="rId39"/>
    <p:sldId id="269" r:id="rId40"/>
    <p:sldId id="271" r:id="rId41"/>
    <p:sldId id="267" r:id="rId42"/>
    <p:sldId id="272" r:id="rId43"/>
  </p:sldIdLst>
  <p:sldSz cx="9144000" cy="5143500" type="screen16x9"/>
  <p:notesSz cx="6858000" cy="9144000"/>
  <p:embeddedFontLst>
    <p:embeddedFont>
      <p:font typeface="Century Gothic" panose="020B0502020202020204" pitchFamily="34"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
      <p:font typeface="Verdana" panose="020B0604030504040204" pitchFamily="34"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140DD7-706B-4358-955F-DCEB296CFE4B}" v="120" dt="2024-11-12T20:54:25.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90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0.fntdata"/><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Siva pariti" userId="72244fbe-096e-4e0d-ab30-0e4dabd33ac8" providerId="ADAL" clId="{23140DD7-706B-4358-955F-DCEB296CFE4B}"/>
    <pc:docChg chg="undo custSel addSld delSld modSld">
      <pc:chgData name="Dr. Siva pariti" userId="72244fbe-096e-4e0d-ab30-0e4dabd33ac8" providerId="ADAL" clId="{23140DD7-706B-4358-955F-DCEB296CFE4B}" dt="2024-11-12T20:50:35.081" v="474" actId="1076"/>
      <pc:docMkLst>
        <pc:docMk/>
      </pc:docMkLst>
      <pc:sldChg chg="addSp modSp mod">
        <pc:chgData name="Dr. Siva pariti" userId="72244fbe-096e-4e0d-ab30-0e4dabd33ac8" providerId="ADAL" clId="{23140DD7-706B-4358-955F-DCEB296CFE4B}" dt="2024-11-12T20:48:32.372" v="447" actId="14100"/>
        <pc:sldMkLst>
          <pc:docMk/>
          <pc:sldMk cId="0" sldId="256"/>
        </pc:sldMkLst>
        <pc:spChg chg="add mod">
          <ac:chgData name="Dr. Siva pariti" userId="72244fbe-096e-4e0d-ab30-0e4dabd33ac8" providerId="ADAL" clId="{23140DD7-706B-4358-955F-DCEB296CFE4B}" dt="2024-11-12T20:48:32.372" v="447" actId="14100"/>
          <ac:spMkLst>
            <pc:docMk/>
            <pc:sldMk cId="0" sldId="256"/>
            <ac:spMk id="2" creationId="{BF05668F-0061-927E-4A84-4605BA5AA616}"/>
          </ac:spMkLst>
        </pc:spChg>
      </pc:sldChg>
      <pc:sldChg chg="del">
        <pc:chgData name="Dr. Siva pariti" userId="72244fbe-096e-4e0d-ab30-0e4dabd33ac8" providerId="ADAL" clId="{23140DD7-706B-4358-955F-DCEB296CFE4B}" dt="2024-11-12T20:30:02.062" v="168" actId="47"/>
        <pc:sldMkLst>
          <pc:docMk/>
          <pc:sldMk cId="0" sldId="263"/>
        </pc:sldMkLst>
      </pc:sldChg>
      <pc:sldChg chg="modSp">
        <pc:chgData name="Dr. Siva pariti" userId="72244fbe-096e-4e0d-ab30-0e4dabd33ac8" providerId="ADAL" clId="{23140DD7-706B-4358-955F-DCEB296CFE4B}" dt="2024-11-12T20:46:10.807" v="358" actId="20577"/>
        <pc:sldMkLst>
          <pc:docMk/>
          <pc:sldMk cId="172785183" sldId="268"/>
        </pc:sldMkLst>
        <pc:spChg chg="mod">
          <ac:chgData name="Dr. Siva pariti" userId="72244fbe-096e-4e0d-ab30-0e4dabd33ac8" providerId="ADAL" clId="{23140DD7-706B-4358-955F-DCEB296CFE4B}" dt="2024-11-12T20:46:10.807" v="358" actId="20577"/>
          <ac:spMkLst>
            <pc:docMk/>
            <pc:sldMk cId="172785183" sldId="268"/>
            <ac:spMk id="534" creationId="{00000000-0000-0000-0000-000000000000}"/>
          </ac:spMkLst>
        </pc:spChg>
      </pc:sldChg>
      <pc:sldChg chg="modSp">
        <pc:chgData name="Dr. Siva pariti" userId="72244fbe-096e-4e0d-ab30-0e4dabd33ac8" providerId="ADAL" clId="{23140DD7-706B-4358-955F-DCEB296CFE4B}" dt="2024-11-12T20:46:21.046" v="377" actId="20577"/>
        <pc:sldMkLst>
          <pc:docMk/>
          <pc:sldMk cId="1644943368" sldId="269"/>
        </pc:sldMkLst>
        <pc:spChg chg="mod">
          <ac:chgData name="Dr. Siva pariti" userId="72244fbe-096e-4e0d-ab30-0e4dabd33ac8" providerId="ADAL" clId="{23140DD7-706B-4358-955F-DCEB296CFE4B}" dt="2024-11-12T20:46:21.046" v="377" actId="20577"/>
          <ac:spMkLst>
            <pc:docMk/>
            <pc:sldMk cId="1644943368" sldId="269"/>
            <ac:spMk id="534" creationId="{00000000-0000-0000-0000-000000000000}"/>
          </ac:spMkLst>
        </pc:spChg>
      </pc:sldChg>
      <pc:sldChg chg="modSp">
        <pc:chgData name="Dr. Siva pariti" userId="72244fbe-096e-4e0d-ab30-0e4dabd33ac8" providerId="ADAL" clId="{23140DD7-706B-4358-955F-DCEB296CFE4B}" dt="2024-11-12T20:46:00.840" v="339" actId="20577"/>
        <pc:sldMkLst>
          <pc:docMk/>
          <pc:sldMk cId="3206277207" sldId="270"/>
        </pc:sldMkLst>
        <pc:spChg chg="mod">
          <ac:chgData name="Dr. Siva pariti" userId="72244fbe-096e-4e0d-ab30-0e4dabd33ac8" providerId="ADAL" clId="{23140DD7-706B-4358-955F-DCEB296CFE4B}" dt="2024-11-12T20:46:00.840" v="339" actId="20577"/>
          <ac:spMkLst>
            <pc:docMk/>
            <pc:sldMk cId="3206277207" sldId="270"/>
            <ac:spMk id="534" creationId="{00000000-0000-0000-0000-000000000000}"/>
          </ac:spMkLst>
        </pc:spChg>
      </pc:sldChg>
      <pc:sldChg chg="modSp">
        <pc:chgData name="Dr. Siva pariti" userId="72244fbe-096e-4e0d-ab30-0e4dabd33ac8" providerId="ADAL" clId="{23140DD7-706B-4358-955F-DCEB296CFE4B}" dt="2024-11-12T20:46:40.243" v="396" actId="20577"/>
        <pc:sldMkLst>
          <pc:docMk/>
          <pc:sldMk cId="2492395855" sldId="271"/>
        </pc:sldMkLst>
        <pc:spChg chg="mod">
          <ac:chgData name="Dr. Siva pariti" userId="72244fbe-096e-4e0d-ab30-0e4dabd33ac8" providerId="ADAL" clId="{23140DD7-706B-4358-955F-DCEB296CFE4B}" dt="2024-11-12T20:46:40.243" v="396" actId="20577"/>
          <ac:spMkLst>
            <pc:docMk/>
            <pc:sldMk cId="2492395855" sldId="271"/>
            <ac:spMk id="534" creationId="{00000000-0000-0000-0000-000000000000}"/>
          </ac:spMkLst>
        </pc:spChg>
      </pc:sldChg>
      <pc:sldChg chg="modSp">
        <pc:chgData name="Dr. Siva pariti" userId="72244fbe-096e-4e0d-ab30-0e4dabd33ac8" providerId="ADAL" clId="{23140DD7-706B-4358-955F-DCEB296CFE4B}" dt="2024-11-12T20:45:49.267" v="320" actId="20577"/>
        <pc:sldMkLst>
          <pc:docMk/>
          <pc:sldMk cId="3827377928" sldId="273"/>
        </pc:sldMkLst>
        <pc:spChg chg="mod">
          <ac:chgData name="Dr. Siva pariti" userId="72244fbe-096e-4e0d-ab30-0e4dabd33ac8" providerId="ADAL" clId="{23140DD7-706B-4358-955F-DCEB296CFE4B}" dt="2024-11-12T20:45:49.267" v="320" actId="20577"/>
          <ac:spMkLst>
            <pc:docMk/>
            <pc:sldMk cId="3827377928" sldId="273"/>
            <ac:spMk id="534" creationId="{00000000-0000-0000-0000-000000000000}"/>
          </ac:spMkLst>
        </pc:spChg>
      </pc:sldChg>
      <pc:sldChg chg="del">
        <pc:chgData name="Dr. Siva pariti" userId="72244fbe-096e-4e0d-ab30-0e4dabd33ac8" providerId="ADAL" clId="{23140DD7-706B-4358-955F-DCEB296CFE4B}" dt="2024-11-12T20:38:02.760" v="215" actId="47"/>
        <pc:sldMkLst>
          <pc:docMk/>
          <pc:sldMk cId="2294852378" sldId="277"/>
        </pc:sldMkLst>
      </pc:sldChg>
      <pc:sldChg chg="modSp mod">
        <pc:chgData name="Dr. Siva pariti" userId="72244fbe-096e-4e0d-ab30-0e4dabd33ac8" providerId="ADAL" clId="{23140DD7-706B-4358-955F-DCEB296CFE4B}" dt="2024-11-12T20:41:41.699" v="222" actId="1076"/>
        <pc:sldMkLst>
          <pc:docMk/>
          <pc:sldMk cId="2334901461" sldId="278"/>
        </pc:sldMkLst>
        <pc:spChg chg="mod">
          <ac:chgData name="Dr. Siva pariti" userId="72244fbe-096e-4e0d-ab30-0e4dabd33ac8" providerId="ADAL" clId="{23140DD7-706B-4358-955F-DCEB296CFE4B}" dt="2024-11-12T20:41:37.339" v="221" actId="1076"/>
          <ac:spMkLst>
            <pc:docMk/>
            <pc:sldMk cId="2334901461" sldId="278"/>
            <ac:spMk id="3" creationId="{86CB164D-D85F-49EB-8F58-8F05377FE4BB}"/>
          </ac:spMkLst>
        </pc:spChg>
        <pc:spChg chg="mod">
          <ac:chgData name="Dr. Siva pariti" userId="72244fbe-096e-4e0d-ab30-0e4dabd33ac8" providerId="ADAL" clId="{23140DD7-706B-4358-955F-DCEB296CFE4B}" dt="2024-11-12T20:41:41.699" v="222" actId="1076"/>
          <ac:spMkLst>
            <pc:docMk/>
            <pc:sldMk cId="2334901461" sldId="278"/>
            <ac:spMk id="11" creationId="{1B6A7F35-C018-4E24-B650-7498285422A9}"/>
          </ac:spMkLst>
        </pc:spChg>
      </pc:sldChg>
      <pc:sldChg chg="delSp modSp mod">
        <pc:chgData name="Dr. Siva pariti" userId="72244fbe-096e-4e0d-ab30-0e4dabd33ac8" providerId="ADAL" clId="{23140DD7-706B-4358-955F-DCEB296CFE4B}" dt="2024-11-12T20:42:26.192" v="235" actId="20577"/>
        <pc:sldMkLst>
          <pc:docMk/>
          <pc:sldMk cId="875969238" sldId="279"/>
        </pc:sldMkLst>
        <pc:spChg chg="mod">
          <ac:chgData name="Dr. Siva pariti" userId="72244fbe-096e-4e0d-ab30-0e4dabd33ac8" providerId="ADAL" clId="{23140DD7-706B-4358-955F-DCEB296CFE4B}" dt="2024-11-12T20:42:26.192" v="235" actId="20577"/>
          <ac:spMkLst>
            <pc:docMk/>
            <pc:sldMk cId="875969238" sldId="279"/>
            <ac:spMk id="3" creationId="{04515B21-4193-42D0-850F-FD436A93080A}"/>
          </ac:spMkLst>
        </pc:spChg>
        <pc:picChg chg="del">
          <ac:chgData name="Dr. Siva pariti" userId="72244fbe-096e-4e0d-ab30-0e4dabd33ac8" providerId="ADAL" clId="{23140DD7-706B-4358-955F-DCEB296CFE4B}" dt="2024-11-12T20:41:51.605" v="223" actId="478"/>
          <ac:picMkLst>
            <pc:docMk/>
            <pc:sldMk cId="875969238" sldId="279"/>
            <ac:picMk id="1026" creationId="{00000000-0000-0000-0000-000000000000}"/>
          </ac:picMkLst>
        </pc:picChg>
      </pc:sldChg>
      <pc:sldChg chg="modSp mod">
        <pc:chgData name="Dr. Siva pariti" userId="72244fbe-096e-4e0d-ab30-0e4dabd33ac8" providerId="ADAL" clId="{23140DD7-706B-4358-955F-DCEB296CFE4B}" dt="2024-11-12T20:43:53.653" v="236" actId="1076"/>
        <pc:sldMkLst>
          <pc:docMk/>
          <pc:sldMk cId="4282307102" sldId="281"/>
        </pc:sldMkLst>
        <pc:spChg chg="mod">
          <ac:chgData name="Dr. Siva pariti" userId="72244fbe-096e-4e0d-ab30-0e4dabd33ac8" providerId="ADAL" clId="{23140DD7-706B-4358-955F-DCEB296CFE4B}" dt="2024-11-12T20:43:53.653" v="236" actId="1076"/>
          <ac:spMkLst>
            <pc:docMk/>
            <pc:sldMk cId="4282307102" sldId="281"/>
            <ac:spMk id="3" creationId="{86CB164D-D85F-49EB-8F58-8F05377FE4BB}"/>
          </ac:spMkLst>
        </pc:spChg>
      </pc:sldChg>
      <pc:sldChg chg="addSp delSp modSp mod modClrScheme chgLayout">
        <pc:chgData name="Dr. Siva pariti" userId="72244fbe-096e-4e0d-ab30-0e4dabd33ac8" providerId="ADAL" clId="{23140DD7-706B-4358-955F-DCEB296CFE4B}" dt="2024-11-12T20:50:35.081" v="474" actId="1076"/>
        <pc:sldMkLst>
          <pc:docMk/>
          <pc:sldMk cId="104706247" sldId="283"/>
        </pc:sldMkLst>
        <pc:spChg chg="add del mod ord">
          <ac:chgData name="Dr. Siva pariti" userId="72244fbe-096e-4e0d-ab30-0e4dabd33ac8" providerId="ADAL" clId="{23140DD7-706B-4358-955F-DCEB296CFE4B}" dt="2024-11-12T20:50:26.759" v="471" actId="478"/>
          <ac:spMkLst>
            <pc:docMk/>
            <pc:sldMk cId="104706247" sldId="283"/>
            <ac:spMk id="2" creationId="{59F16666-B779-719A-5B92-6EB116889D73}"/>
          </ac:spMkLst>
        </pc:spChg>
        <pc:spChg chg="mod ord">
          <ac:chgData name="Dr. Siva pariti" userId="72244fbe-096e-4e0d-ab30-0e4dabd33ac8" providerId="ADAL" clId="{23140DD7-706B-4358-955F-DCEB296CFE4B}" dt="2024-11-12T20:50:20.811" v="470" actId="700"/>
          <ac:spMkLst>
            <pc:docMk/>
            <pc:sldMk cId="104706247" sldId="283"/>
            <ac:spMk id="3" creationId="{53ACC876-58CD-49CE-BBCB-C78D6BD982AA}"/>
          </ac:spMkLst>
        </pc:spChg>
        <pc:spChg chg="mod ord">
          <ac:chgData name="Dr. Siva pariti" userId="72244fbe-096e-4e0d-ab30-0e4dabd33ac8" providerId="ADAL" clId="{23140DD7-706B-4358-955F-DCEB296CFE4B}" dt="2024-11-12T20:50:35.081" v="474" actId="1076"/>
          <ac:spMkLst>
            <pc:docMk/>
            <pc:sldMk cId="104706247" sldId="283"/>
            <ac:spMk id="4" creationId="{A6304DBB-9D84-406B-AC81-0B9B15C2C99E}"/>
          </ac:spMkLst>
        </pc:spChg>
      </pc:sldChg>
      <pc:sldChg chg="modSp mod">
        <pc:chgData name="Dr. Siva pariti" userId="72244fbe-096e-4e0d-ab30-0e4dabd33ac8" providerId="ADAL" clId="{23140DD7-706B-4358-955F-DCEB296CFE4B}" dt="2024-11-12T20:27:06.357" v="130" actId="14100"/>
        <pc:sldMkLst>
          <pc:docMk/>
          <pc:sldMk cId="3052997725" sldId="954"/>
        </pc:sldMkLst>
        <pc:graphicFrameChg chg="mod modGraphic">
          <ac:chgData name="Dr. Siva pariti" userId="72244fbe-096e-4e0d-ab30-0e4dabd33ac8" providerId="ADAL" clId="{23140DD7-706B-4358-955F-DCEB296CFE4B}" dt="2024-11-12T20:27:06.357" v="130" actId="14100"/>
          <ac:graphicFrameMkLst>
            <pc:docMk/>
            <pc:sldMk cId="3052997725" sldId="954"/>
            <ac:graphicFrameMk id="13" creationId="{150FB54A-B67C-4A4F-A043-3A70E4202397}"/>
          </ac:graphicFrameMkLst>
        </pc:graphicFrameChg>
      </pc:sldChg>
      <pc:sldChg chg="modSp mod">
        <pc:chgData name="Dr. Siva pariti" userId="72244fbe-096e-4e0d-ab30-0e4dabd33ac8" providerId="ADAL" clId="{23140DD7-706B-4358-955F-DCEB296CFE4B}" dt="2024-11-12T20:50:08.006" v="469" actId="20577"/>
        <pc:sldMkLst>
          <pc:docMk/>
          <pc:sldMk cId="1604714061" sldId="3535"/>
        </pc:sldMkLst>
        <pc:spChg chg="mod">
          <ac:chgData name="Dr. Siva pariti" userId="72244fbe-096e-4e0d-ab30-0e4dabd33ac8" providerId="ADAL" clId="{23140DD7-706B-4358-955F-DCEB296CFE4B}" dt="2024-11-12T20:50:08.006" v="469" actId="20577"/>
          <ac:spMkLst>
            <pc:docMk/>
            <pc:sldMk cId="1604714061" sldId="3535"/>
            <ac:spMk id="11" creationId="{4CA64A9C-0452-D716-C376-3D705622BAEE}"/>
          </ac:spMkLst>
        </pc:spChg>
      </pc:sldChg>
      <pc:sldChg chg="addSp delSp modSp new mod">
        <pc:chgData name="Dr. Siva pariti" userId="72244fbe-096e-4e0d-ab30-0e4dabd33ac8" providerId="ADAL" clId="{23140DD7-706B-4358-955F-DCEB296CFE4B}" dt="2024-11-12T20:24:27.209" v="125" actId="14100"/>
        <pc:sldMkLst>
          <pc:docMk/>
          <pc:sldMk cId="3785451764" sldId="3536"/>
        </pc:sldMkLst>
        <pc:spChg chg="mod">
          <ac:chgData name="Dr. Siva pariti" userId="72244fbe-096e-4e0d-ab30-0e4dabd33ac8" providerId="ADAL" clId="{23140DD7-706B-4358-955F-DCEB296CFE4B}" dt="2024-11-12T20:21:12.241" v="89" actId="6549"/>
          <ac:spMkLst>
            <pc:docMk/>
            <pc:sldMk cId="3785451764" sldId="3536"/>
            <ac:spMk id="2" creationId="{4591224B-C727-5328-C86F-2AB50FBC828F}"/>
          </ac:spMkLst>
        </pc:spChg>
        <pc:spChg chg="del">
          <ac:chgData name="Dr. Siva pariti" userId="72244fbe-096e-4e0d-ab30-0e4dabd33ac8" providerId="ADAL" clId="{23140DD7-706B-4358-955F-DCEB296CFE4B}" dt="2024-11-12T20:13:50.530" v="3"/>
          <ac:spMkLst>
            <pc:docMk/>
            <pc:sldMk cId="3785451764" sldId="3536"/>
            <ac:spMk id="3" creationId="{0BAE899B-3612-9455-2F3F-8DB8663D61E8}"/>
          </ac:spMkLst>
        </pc:spChg>
        <pc:spChg chg="add del mod">
          <ac:chgData name="Dr. Siva pariti" userId="72244fbe-096e-4e0d-ab30-0e4dabd33ac8" providerId="ADAL" clId="{23140DD7-706B-4358-955F-DCEB296CFE4B}" dt="2024-11-12T20:17:47.772" v="18" actId="14100"/>
          <ac:spMkLst>
            <pc:docMk/>
            <pc:sldMk cId="3785451764" sldId="3536"/>
            <ac:spMk id="6" creationId="{F43765F7-08B4-3A62-F741-DD608662DA62}"/>
          </ac:spMkLst>
        </pc:spChg>
        <pc:spChg chg="add del mod">
          <ac:chgData name="Dr. Siva pariti" userId="72244fbe-096e-4e0d-ab30-0e4dabd33ac8" providerId="ADAL" clId="{23140DD7-706B-4358-955F-DCEB296CFE4B}" dt="2024-11-12T20:17:29.314" v="15" actId="478"/>
          <ac:spMkLst>
            <pc:docMk/>
            <pc:sldMk cId="3785451764" sldId="3536"/>
            <ac:spMk id="14" creationId="{E224747A-89AD-0F33-BF0E-6DDC1847415D}"/>
          </ac:spMkLst>
        </pc:spChg>
        <pc:spChg chg="add mod">
          <ac:chgData name="Dr. Siva pariti" userId="72244fbe-096e-4e0d-ab30-0e4dabd33ac8" providerId="ADAL" clId="{23140DD7-706B-4358-955F-DCEB296CFE4B}" dt="2024-11-12T20:18:20.828" v="28" actId="1076"/>
          <ac:spMkLst>
            <pc:docMk/>
            <pc:sldMk cId="3785451764" sldId="3536"/>
            <ac:spMk id="15" creationId="{68FD3FB2-6FF6-342F-F44F-D2C2E54E7647}"/>
          </ac:spMkLst>
        </pc:spChg>
        <pc:spChg chg="add mod">
          <ac:chgData name="Dr. Siva pariti" userId="72244fbe-096e-4e0d-ab30-0e4dabd33ac8" providerId="ADAL" clId="{23140DD7-706B-4358-955F-DCEB296CFE4B}" dt="2024-11-12T20:22:32.208" v="114" actId="14100"/>
          <ac:spMkLst>
            <pc:docMk/>
            <pc:sldMk cId="3785451764" sldId="3536"/>
            <ac:spMk id="18" creationId="{2EF0A4DB-EBCF-7327-AD49-74F231ADB1E0}"/>
          </ac:spMkLst>
        </pc:spChg>
        <pc:picChg chg="add mod">
          <ac:chgData name="Dr. Siva pariti" userId="72244fbe-096e-4e0d-ab30-0e4dabd33ac8" providerId="ADAL" clId="{23140DD7-706B-4358-955F-DCEB296CFE4B}" dt="2024-11-12T20:13:37.938" v="2" actId="1076"/>
          <ac:picMkLst>
            <pc:docMk/>
            <pc:sldMk cId="3785451764" sldId="3536"/>
            <ac:picMk id="5" creationId="{8951CE8D-2A08-0D08-8726-212D6A68FDB9}"/>
          </ac:picMkLst>
        </pc:picChg>
        <pc:picChg chg="add del mod">
          <ac:chgData name="Dr. Siva pariti" userId="72244fbe-096e-4e0d-ab30-0e4dabd33ac8" providerId="ADAL" clId="{23140DD7-706B-4358-955F-DCEB296CFE4B}" dt="2024-11-12T20:22:05.304" v="90" actId="478"/>
          <ac:picMkLst>
            <pc:docMk/>
            <pc:sldMk cId="3785451764" sldId="3536"/>
            <ac:picMk id="8" creationId="{A5A8C663-205C-31F9-7508-45B2D50D3DF3}"/>
          </ac:picMkLst>
        </pc:picChg>
        <pc:picChg chg="add mod">
          <ac:chgData name="Dr. Siva pariti" userId="72244fbe-096e-4e0d-ab30-0e4dabd33ac8" providerId="ADAL" clId="{23140DD7-706B-4358-955F-DCEB296CFE4B}" dt="2024-11-12T20:16:37.263" v="9" actId="14100"/>
          <ac:picMkLst>
            <pc:docMk/>
            <pc:sldMk cId="3785451764" sldId="3536"/>
            <ac:picMk id="10" creationId="{8A21AE87-A484-847E-0DA4-045F898BAC90}"/>
          </ac:picMkLst>
        </pc:picChg>
        <pc:picChg chg="add mod">
          <ac:chgData name="Dr. Siva pariti" userId="72244fbe-096e-4e0d-ab30-0e4dabd33ac8" providerId="ADAL" clId="{23140DD7-706B-4358-955F-DCEB296CFE4B}" dt="2024-11-12T20:17:14.242" v="13" actId="1076"/>
          <ac:picMkLst>
            <pc:docMk/>
            <pc:sldMk cId="3785451764" sldId="3536"/>
            <ac:picMk id="12" creationId="{FF186B9A-95AC-5C23-13F3-125909508FB2}"/>
          </ac:picMkLst>
        </pc:picChg>
        <pc:picChg chg="add mod">
          <ac:chgData name="Dr. Siva pariti" userId="72244fbe-096e-4e0d-ab30-0e4dabd33ac8" providerId="ADAL" clId="{23140DD7-706B-4358-955F-DCEB296CFE4B}" dt="2024-11-12T20:24:27.209" v="125" actId="14100"/>
          <ac:picMkLst>
            <pc:docMk/>
            <pc:sldMk cId="3785451764" sldId="3536"/>
            <ac:picMk id="17" creationId="{AEF4257D-16D7-4060-85FA-40236F20194E}"/>
          </ac:picMkLst>
        </pc:picChg>
        <pc:picChg chg="add mod">
          <ac:chgData name="Dr. Siva pariti" userId="72244fbe-096e-4e0d-ab30-0e4dabd33ac8" providerId="ADAL" clId="{23140DD7-706B-4358-955F-DCEB296CFE4B}" dt="2024-11-12T20:23:34.385" v="118" actId="14100"/>
          <ac:picMkLst>
            <pc:docMk/>
            <pc:sldMk cId="3785451764" sldId="3536"/>
            <ac:picMk id="20" creationId="{30E19534-4746-C473-4419-0FEC1C6071FE}"/>
          </ac:picMkLst>
        </pc:picChg>
        <pc:picChg chg="add mod">
          <ac:chgData name="Dr. Siva pariti" userId="72244fbe-096e-4e0d-ab30-0e4dabd33ac8" providerId="ADAL" clId="{23140DD7-706B-4358-955F-DCEB296CFE4B}" dt="2024-11-12T20:24:22.074" v="124" actId="1076"/>
          <ac:picMkLst>
            <pc:docMk/>
            <pc:sldMk cId="3785451764" sldId="3536"/>
            <ac:picMk id="22" creationId="{8A807832-EEF4-DC9D-5247-BE418CDED03E}"/>
          </ac:picMkLst>
        </pc:picChg>
      </pc:sldChg>
      <pc:sldChg chg="addSp modSp new mod">
        <pc:chgData name="Dr. Siva pariti" userId="72244fbe-096e-4e0d-ab30-0e4dabd33ac8" providerId="ADAL" clId="{23140DD7-706B-4358-955F-DCEB296CFE4B}" dt="2024-11-12T20:29:54.465" v="167" actId="20577"/>
        <pc:sldMkLst>
          <pc:docMk/>
          <pc:sldMk cId="3289774342" sldId="3537"/>
        </pc:sldMkLst>
        <pc:spChg chg="mod">
          <ac:chgData name="Dr. Siva pariti" userId="72244fbe-096e-4e0d-ab30-0e4dabd33ac8" providerId="ADAL" clId="{23140DD7-706B-4358-955F-DCEB296CFE4B}" dt="2024-11-12T20:29:54.465" v="167" actId="20577"/>
          <ac:spMkLst>
            <pc:docMk/>
            <pc:sldMk cId="3289774342" sldId="3537"/>
            <ac:spMk id="2" creationId="{85C103CE-4D34-1FC9-38BA-8EB8B2E33D42}"/>
          </ac:spMkLst>
        </pc:spChg>
        <pc:picChg chg="add mod">
          <ac:chgData name="Dr. Siva pariti" userId="72244fbe-096e-4e0d-ab30-0e4dabd33ac8" providerId="ADAL" clId="{23140DD7-706B-4358-955F-DCEB296CFE4B}" dt="2024-11-12T20:29:27.383" v="133" actId="1076"/>
          <ac:picMkLst>
            <pc:docMk/>
            <pc:sldMk cId="3289774342" sldId="3537"/>
            <ac:picMk id="5" creationId="{9122A92D-15F7-0089-1277-15059D1982D0}"/>
          </ac:picMkLst>
        </pc:picChg>
      </pc:sldChg>
      <pc:sldChg chg="addSp delSp modSp new mod modClrScheme chgLayout">
        <pc:chgData name="Dr. Siva pariti" userId="72244fbe-096e-4e0d-ab30-0e4dabd33ac8" providerId="ADAL" clId="{23140DD7-706B-4358-955F-DCEB296CFE4B}" dt="2024-11-12T20:36:40.603" v="201" actId="20577"/>
        <pc:sldMkLst>
          <pc:docMk/>
          <pc:sldMk cId="1178345176" sldId="3538"/>
        </pc:sldMkLst>
        <pc:spChg chg="del mod ord">
          <ac:chgData name="Dr. Siva pariti" userId="72244fbe-096e-4e0d-ab30-0e4dabd33ac8" providerId="ADAL" clId="{23140DD7-706B-4358-955F-DCEB296CFE4B}" dt="2024-11-12T20:35:32.893" v="170" actId="700"/>
          <ac:spMkLst>
            <pc:docMk/>
            <pc:sldMk cId="1178345176" sldId="3538"/>
            <ac:spMk id="2" creationId="{55325E7A-559C-99AD-313D-5016E4489A2E}"/>
          </ac:spMkLst>
        </pc:spChg>
        <pc:spChg chg="add mod ord">
          <ac:chgData name="Dr. Siva pariti" userId="72244fbe-096e-4e0d-ab30-0e4dabd33ac8" providerId="ADAL" clId="{23140DD7-706B-4358-955F-DCEB296CFE4B}" dt="2024-11-12T20:36:40.603" v="201" actId="20577"/>
          <ac:spMkLst>
            <pc:docMk/>
            <pc:sldMk cId="1178345176" sldId="3538"/>
            <ac:spMk id="3" creationId="{7E5D2EF3-CD73-92C6-4375-E9F756D0C735}"/>
          </ac:spMkLst>
        </pc:spChg>
        <pc:spChg chg="add del mod ord">
          <ac:chgData name="Dr. Siva pariti" userId="72244fbe-096e-4e0d-ab30-0e4dabd33ac8" providerId="ADAL" clId="{23140DD7-706B-4358-955F-DCEB296CFE4B}" dt="2024-11-12T20:36:07.456" v="191" actId="478"/>
          <ac:spMkLst>
            <pc:docMk/>
            <pc:sldMk cId="1178345176" sldId="3538"/>
            <ac:spMk id="4" creationId="{7F4C1104-AC0C-60C8-56E5-18AC6BBB2EC4}"/>
          </ac:spMkLst>
        </pc:spChg>
        <pc:spChg chg="mod">
          <ac:chgData name="Dr. Siva pariti" userId="72244fbe-096e-4e0d-ab30-0e4dabd33ac8" providerId="ADAL" clId="{23140DD7-706B-4358-955F-DCEB296CFE4B}" dt="2024-11-12T20:35:34.402" v="171"/>
          <ac:spMkLst>
            <pc:docMk/>
            <pc:sldMk cId="1178345176" sldId="3538"/>
            <ac:spMk id="7" creationId="{2393740F-B4F0-F59A-9D09-398040A1D9DC}"/>
          </ac:spMkLst>
        </pc:spChg>
        <pc:spChg chg="mod">
          <ac:chgData name="Dr. Siva pariti" userId="72244fbe-096e-4e0d-ab30-0e4dabd33ac8" providerId="ADAL" clId="{23140DD7-706B-4358-955F-DCEB296CFE4B}" dt="2024-11-12T20:35:34.402" v="171"/>
          <ac:spMkLst>
            <pc:docMk/>
            <pc:sldMk cId="1178345176" sldId="3538"/>
            <ac:spMk id="11" creationId="{E57F6E89-9956-B80A-86FC-02F13B53468C}"/>
          </ac:spMkLst>
        </pc:spChg>
        <pc:spChg chg="mod">
          <ac:chgData name="Dr. Siva pariti" userId="72244fbe-096e-4e0d-ab30-0e4dabd33ac8" providerId="ADAL" clId="{23140DD7-706B-4358-955F-DCEB296CFE4B}" dt="2024-11-12T20:35:34.402" v="171"/>
          <ac:spMkLst>
            <pc:docMk/>
            <pc:sldMk cId="1178345176" sldId="3538"/>
            <ac:spMk id="12" creationId="{3BA08D2B-4BF7-A090-9FD9-895982E65FC4}"/>
          </ac:spMkLst>
        </pc:spChg>
        <pc:spChg chg="mod">
          <ac:chgData name="Dr. Siva pariti" userId="72244fbe-096e-4e0d-ab30-0e4dabd33ac8" providerId="ADAL" clId="{23140DD7-706B-4358-955F-DCEB296CFE4B}" dt="2024-11-12T20:35:34.402" v="171"/>
          <ac:spMkLst>
            <pc:docMk/>
            <pc:sldMk cId="1178345176" sldId="3538"/>
            <ac:spMk id="13" creationId="{C5F0DD8F-B7D3-D772-42F0-942BAF61AD14}"/>
          </ac:spMkLst>
        </pc:spChg>
        <pc:spChg chg="mod">
          <ac:chgData name="Dr. Siva pariti" userId="72244fbe-096e-4e0d-ab30-0e4dabd33ac8" providerId="ADAL" clId="{23140DD7-706B-4358-955F-DCEB296CFE4B}" dt="2024-11-12T20:35:34.402" v="171"/>
          <ac:spMkLst>
            <pc:docMk/>
            <pc:sldMk cId="1178345176" sldId="3538"/>
            <ac:spMk id="14" creationId="{79E66039-A2C4-6719-1FE9-05A9F45EAD23}"/>
          </ac:spMkLst>
        </pc:spChg>
        <pc:spChg chg="mod">
          <ac:chgData name="Dr. Siva pariti" userId="72244fbe-096e-4e0d-ab30-0e4dabd33ac8" providerId="ADAL" clId="{23140DD7-706B-4358-955F-DCEB296CFE4B}" dt="2024-11-12T20:35:34.402" v="171"/>
          <ac:spMkLst>
            <pc:docMk/>
            <pc:sldMk cId="1178345176" sldId="3538"/>
            <ac:spMk id="15" creationId="{9E5A861E-4BD1-7A63-57BB-EFC4B136EE67}"/>
          </ac:spMkLst>
        </pc:spChg>
        <pc:spChg chg="mod">
          <ac:chgData name="Dr. Siva pariti" userId="72244fbe-096e-4e0d-ab30-0e4dabd33ac8" providerId="ADAL" clId="{23140DD7-706B-4358-955F-DCEB296CFE4B}" dt="2024-11-12T20:35:34.402" v="171"/>
          <ac:spMkLst>
            <pc:docMk/>
            <pc:sldMk cId="1178345176" sldId="3538"/>
            <ac:spMk id="16" creationId="{639B6F34-FF1F-29D8-3D83-0A12BF24122D}"/>
          </ac:spMkLst>
        </pc:spChg>
        <pc:spChg chg="mod">
          <ac:chgData name="Dr. Siva pariti" userId="72244fbe-096e-4e0d-ab30-0e4dabd33ac8" providerId="ADAL" clId="{23140DD7-706B-4358-955F-DCEB296CFE4B}" dt="2024-11-12T20:35:34.402" v="171"/>
          <ac:spMkLst>
            <pc:docMk/>
            <pc:sldMk cId="1178345176" sldId="3538"/>
            <ac:spMk id="17" creationId="{9FC8643C-39EA-4C92-00CF-AA70904842A2}"/>
          </ac:spMkLst>
        </pc:spChg>
        <pc:spChg chg="mod">
          <ac:chgData name="Dr. Siva pariti" userId="72244fbe-096e-4e0d-ab30-0e4dabd33ac8" providerId="ADAL" clId="{23140DD7-706B-4358-955F-DCEB296CFE4B}" dt="2024-11-12T20:35:34.402" v="171"/>
          <ac:spMkLst>
            <pc:docMk/>
            <pc:sldMk cId="1178345176" sldId="3538"/>
            <ac:spMk id="18" creationId="{FACF8594-510D-BEAD-D85E-08FBF37412A2}"/>
          </ac:spMkLst>
        </pc:spChg>
        <pc:spChg chg="add mod">
          <ac:chgData name="Dr. Siva pariti" userId="72244fbe-096e-4e0d-ab30-0e4dabd33ac8" providerId="ADAL" clId="{23140DD7-706B-4358-955F-DCEB296CFE4B}" dt="2024-11-12T20:35:55.373" v="189" actId="1035"/>
          <ac:spMkLst>
            <pc:docMk/>
            <pc:sldMk cId="1178345176" sldId="3538"/>
            <ac:spMk id="19" creationId="{A0A60675-4B7C-EBBD-90E8-D10D60717409}"/>
          </ac:spMkLst>
        </pc:spChg>
        <pc:spChg chg="add mod">
          <ac:chgData name="Dr. Siva pariti" userId="72244fbe-096e-4e0d-ab30-0e4dabd33ac8" providerId="ADAL" clId="{23140DD7-706B-4358-955F-DCEB296CFE4B}" dt="2024-11-12T20:35:55.373" v="189" actId="1035"/>
          <ac:spMkLst>
            <pc:docMk/>
            <pc:sldMk cId="1178345176" sldId="3538"/>
            <ac:spMk id="20" creationId="{C9982D45-64DA-174C-0B62-D36BF3B43397}"/>
          </ac:spMkLst>
        </pc:spChg>
        <pc:spChg chg="add mod">
          <ac:chgData name="Dr. Siva pariti" userId="72244fbe-096e-4e0d-ab30-0e4dabd33ac8" providerId="ADAL" clId="{23140DD7-706B-4358-955F-DCEB296CFE4B}" dt="2024-11-12T20:35:55.373" v="189" actId="1035"/>
          <ac:spMkLst>
            <pc:docMk/>
            <pc:sldMk cId="1178345176" sldId="3538"/>
            <ac:spMk id="21" creationId="{C1ED6791-1CC2-0408-C692-F047B64570EB}"/>
          </ac:spMkLst>
        </pc:spChg>
        <pc:spChg chg="mod">
          <ac:chgData name="Dr. Siva pariti" userId="72244fbe-096e-4e0d-ab30-0e4dabd33ac8" providerId="ADAL" clId="{23140DD7-706B-4358-955F-DCEB296CFE4B}" dt="2024-11-12T20:35:49.753" v="188"/>
          <ac:spMkLst>
            <pc:docMk/>
            <pc:sldMk cId="1178345176" sldId="3538"/>
            <ac:spMk id="28" creationId="{A9274821-9693-8A7C-D8E9-7BB42CE22D9F}"/>
          </ac:spMkLst>
        </pc:spChg>
        <pc:spChg chg="mod">
          <ac:chgData name="Dr. Siva pariti" userId="72244fbe-096e-4e0d-ab30-0e4dabd33ac8" providerId="ADAL" clId="{23140DD7-706B-4358-955F-DCEB296CFE4B}" dt="2024-11-12T20:35:49.753" v="188"/>
          <ac:spMkLst>
            <pc:docMk/>
            <pc:sldMk cId="1178345176" sldId="3538"/>
            <ac:spMk id="32" creationId="{0E46F7A5-976A-ED4B-D6B4-BB788D435783}"/>
          </ac:spMkLst>
        </pc:spChg>
        <pc:spChg chg="mod">
          <ac:chgData name="Dr. Siva pariti" userId="72244fbe-096e-4e0d-ab30-0e4dabd33ac8" providerId="ADAL" clId="{23140DD7-706B-4358-955F-DCEB296CFE4B}" dt="2024-11-12T20:35:49.753" v="188"/>
          <ac:spMkLst>
            <pc:docMk/>
            <pc:sldMk cId="1178345176" sldId="3538"/>
            <ac:spMk id="33" creationId="{16E27B41-3BAF-4B6C-14F4-45F6DD34293A}"/>
          </ac:spMkLst>
        </pc:spChg>
        <pc:spChg chg="mod">
          <ac:chgData name="Dr. Siva pariti" userId="72244fbe-096e-4e0d-ab30-0e4dabd33ac8" providerId="ADAL" clId="{23140DD7-706B-4358-955F-DCEB296CFE4B}" dt="2024-11-12T20:35:49.753" v="188"/>
          <ac:spMkLst>
            <pc:docMk/>
            <pc:sldMk cId="1178345176" sldId="3538"/>
            <ac:spMk id="34" creationId="{35CFDB4F-FD51-30F0-6CFB-417862E9A459}"/>
          </ac:spMkLst>
        </pc:spChg>
        <pc:spChg chg="mod">
          <ac:chgData name="Dr. Siva pariti" userId="72244fbe-096e-4e0d-ab30-0e4dabd33ac8" providerId="ADAL" clId="{23140DD7-706B-4358-955F-DCEB296CFE4B}" dt="2024-11-12T20:35:49.753" v="188"/>
          <ac:spMkLst>
            <pc:docMk/>
            <pc:sldMk cId="1178345176" sldId="3538"/>
            <ac:spMk id="35" creationId="{7231F9A8-3654-43CA-F892-78111704C7E4}"/>
          </ac:spMkLst>
        </pc:spChg>
        <pc:spChg chg="mod">
          <ac:chgData name="Dr. Siva pariti" userId="72244fbe-096e-4e0d-ab30-0e4dabd33ac8" providerId="ADAL" clId="{23140DD7-706B-4358-955F-DCEB296CFE4B}" dt="2024-11-12T20:35:49.753" v="188"/>
          <ac:spMkLst>
            <pc:docMk/>
            <pc:sldMk cId="1178345176" sldId="3538"/>
            <ac:spMk id="36" creationId="{2A79EF39-D67A-4978-2898-7A2CAE24E7D4}"/>
          </ac:spMkLst>
        </pc:spChg>
        <pc:spChg chg="mod">
          <ac:chgData name="Dr. Siva pariti" userId="72244fbe-096e-4e0d-ab30-0e4dabd33ac8" providerId="ADAL" clId="{23140DD7-706B-4358-955F-DCEB296CFE4B}" dt="2024-11-12T20:35:49.753" v="188"/>
          <ac:spMkLst>
            <pc:docMk/>
            <pc:sldMk cId="1178345176" sldId="3538"/>
            <ac:spMk id="37" creationId="{01AEF4DF-60C0-7459-5563-7A8CA8748AFB}"/>
          </ac:spMkLst>
        </pc:spChg>
        <pc:spChg chg="mod">
          <ac:chgData name="Dr. Siva pariti" userId="72244fbe-096e-4e0d-ab30-0e4dabd33ac8" providerId="ADAL" clId="{23140DD7-706B-4358-955F-DCEB296CFE4B}" dt="2024-11-12T20:35:49.753" v="188"/>
          <ac:spMkLst>
            <pc:docMk/>
            <pc:sldMk cId="1178345176" sldId="3538"/>
            <ac:spMk id="38" creationId="{C8C3E34E-1C8F-B5BF-F0DD-0EDADD0CB0C4}"/>
          </ac:spMkLst>
        </pc:spChg>
        <pc:spChg chg="mod">
          <ac:chgData name="Dr. Siva pariti" userId="72244fbe-096e-4e0d-ab30-0e4dabd33ac8" providerId="ADAL" clId="{23140DD7-706B-4358-955F-DCEB296CFE4B}" dt="2024-11-12T20:35:49.753" v="188"/>
          <ac:spMkLst>
            <pc:docMk/>
            <pc:sldMk cId="1178345176" sldId="3538"/>
            <ac:spMk id="39" creationId="{945E0A84-4B22-32AF-66DA-95C3147986DB}"/>
          </ac:spMkLst>
        </pc:spChg>
        <pc:spChg chg="add mod">
          <ac:chgData name="Dr. Siva pariti" userId="72244fbe-096e-4e0d-ab30-0e4dabd33ac8" providerId="ADAL" clId="{23140DD7-706B-4358-955F-DCEB296CFE4B}" dt="2024-11-12T20:35:49.753" v="188"/>
          <ac:spMkLst>
            <pc:docMk/>
            <pc:sldMk cId="1178345176" sldId="3538"/>
            <ac:spMk id="40" creationId="{1C8725AE-9103-9FF2-254B-591AC90DC0C1}"/>
          </ac:spMkLst>
        </pc:spChg>
        <pc:spChg chg="add mod">
          <ac:chgData name="Dr. Siva pariti" userId="72244fbe-096e-4e0d-ab30-0e4dabd33ac8" providerId="ADAL" clId="{23140DD7-706B-4358-955F-DCEB296CFE4B}" dt="2024-11-12T20:35:49.753" v="188"/>
          <ac:spMkLst>
            <pc:docMk/>
            <pc:sldMk cId="1178345176" sldId="3538"/>
            <ac:spMk id="41" creationId="{ACCD44DC-C402-6909-5EF3-35CF23D2D765}"/>
          </ac:spMkLst>
        </pc:spChg>
        <pc:spChg chg="add mod">
          <ac:chgData name="Dr. Siva pariti" userId="72244fbe-096e-4e0d-ab30-0e4dabd33ac8" providerId="ADAL" clId="{23140DD7-706B-4358-955F-DCEB296CFE4B}" dt="2024-11-12T20:35:49.753" v="188"/>
          <ac:spMkLst>
            <pc:docMk/>
            <pc:sldMk cId="1178345176" sldId="3538"/>
            <ac:spMk id="42" creationId="{ACE9D003-164F-3DD9-C7BD-3864FF99F56E}"/>
          </ac:spMkLst>
        </pc:spChg>
        <pc:spChg chg="mod">
          <ac:chgData name="Dr. Siva pariti" userId="72244fbe-096e-4e0d-ab30-0e4dabd33ac8" providerId="ADAL" clId="{23140DD7-706B-4358-955F-DCEB296CFE4B}" dt="2024-11-12T20:36:02.428" v="190"/>
          <ac:spMkLst>
            <pc:docMk/>
            <pc:sldMk cId="1178345176" sldId="3538"/>
            <ac:spMk id="49" creationId="{C0991C1F-99EC-2314-B31E-9B4B4993C0B6}"/>
          </ac:spMkLst>
        </pc:spChg>
        <pc:spChg chg="mod">
          <ac:chgData name="Dr. Siva pariti" userId="72244fbe-096e-4e0d-ab30-0e4dabd33ac8" providerId="ADAL" clId="{23140DD7-706B-4358-955F-DCEB296CFE4B}" dt="2024-11-12T20:36:02.428" v="190"/>
          <ac:spMkLst>
            <pc:docMk/>
            <pc:sldMk cId="1178345176" sldId="3538"/>
            <ac:spMk id="53" creationId="{B4772875-C20C-6697-EA92-242FC6A9B0BE}"/>
          </ac:spMkLst>
        </pc:spChg>
        <pc:spChg chg="mod">
          <ac:chgData name="Dr. Siva pariti" userId="72244fbe-096e-4e0d-ab30-0e4dabd33ac8" providerId="ADAL" clId="{23140DD7-706B-4358-955F-DCEB296CFE4B}" dt="2024-11-12T20:36:02.428" v="190"/>
          <ac:spMkLst>
            <pc:docMk/>
            <pc:sldMk cId="1178345176" sldId="3538"/>
            <ac:spMk id="54" creationId="{D1E7392F-B73E-1D0A-612A-560345712E5E}"/>
          </ac:spMkLst>
        </pc:spChg>
        <pc:spChg chg="mod">
          <ac:chgData name="Dr. Siva pariti" userId="72244fbe-096e-4e0d-ab30-0e4dabd33ac8" providerId="ADAL" clId="{23140DD7-706B-4358-955F-DCEB296CFE4B}" dt="2024-11-12T20:36:02.428" v="190"/>
          <ac:spMkLst>
            <pc:docMk/>
            <pc:sldMk cId="1178345176" sldId="3538"/>
            <ac:spMk id="55" creationId="{82226CEB-D61C-D061-B531-BB6FE0EAAFD5}"/>
          </ac:spMkLst>
        </pc:spChg>
        <pc:spChg chg="mod">
          <ac:chgData name="Dr. Siva pariti" userId="72244fbe-096e-4e0d-ab30-0e4dabd33ac8" providerId="ADAL" clId="{23140DD7-706B-4358-955F-DCEB296CFE4B}" dt="2024-11-12T20:36:02.428" v="190"/>
          <ac:spMkLst>
            <pc:docMk/>
            <pc:sldMk cId="1178345176" sldId="3538"/>
            <ac:spMk id="56" creationId="{F5782706-99E4-6AFC-3361-01FA505540BA}"/>
          </ac:spMkLst>
        </pc:spChg>
        <pc:spChg chg="mod">
          <ac:chgData name="Dr. Siva pariti" userId="72244fbe-096e-4e0d-ab30-0e4dabd33ac8" providerId="ADAL" clId="{23140DD7-706B-4358-955F-DCEB296CFE4B}" dt="2024-11-12T20:36:02.428" v="190"/>
          <ac:spMkLst>
            <pc:docMk/>
            <pc:sldMk cId="1178345176" sldId="3538"/>
            <ac:spMk id="57" creationId="{2FB244B3-6C5A-E69B-F581-C0B2EDA3247C}"/>
          </ac:spMkLst>
        </pc:spChg>
        <pc:spChg chg="mod">
          <ac:chgData name="Dr. Siva pariti" userId="72244fbe-096e-4e0d-ab30-0e4dabd33ac8" providerId="ADAL" clId="{23140DD7-706B-4358-955F-DCEB296CFE4B}" dt="2024-11-12T20:36:02.428" v="190"/>
          <ac:spMkLst>
            <pc:docMk/>
            <pc:sldMk cId="1178345176" sldId="3538"/>
            <ac:spMk id="58" creationId="{3D6D77FE-63DB-680E-C08A-AC6E2E9EA1D2}"/>
          </ac:spMkLst>
        </pc:spChg>
        <pc:spChg chg="mod">
          <ac:chgData name="Dr. Siva pariti" userId="72244fbe-096e-4e0d-ab30-0e4dabd33ac8" providerId="ADAL" clId="{23140DD7-706B-4358-955F-DCEB296CFE4B}" dt="2024-11-12T20:36:02.428" v="190"/>
          <ac:spMkLst>
            <pc:docMk/>
            <pc:sldMk cId="1178345176" sldId="3538"/>
            <ac:spMk id="59" creationId="{F82DA0E2-5201-E226-DB7D-CFF6E7F060B5}"/>
          </ac:spMkLst>
        </pc:spChg>
        <pc:spChg chg="mod">
          <ac:chgData name="Dr. Siva pariti" userId="72244fbe-096e-4e0d-ab30-0e4dabd33ac8" providerId="ADAL" clId="{23140DD7-706B-4358-955F-DCEB296CFE4B}" dt="2024-11-12T20:36:02.428" v="190"/>
          <ac:spMkLst>
            <pc:docMk/>
            <pc:sldMk cId="1178345176" sldId="3538"/>
            <ac:spMk id="60" creationId="{D67E87DD-006D-62FE-C3E7-97A93828D1F3}"/>
          </ac:spMkLst>
        </pc:spChg>
        <pc:spChg chg="add mod">
          <ac:chgData name="Dr. Siva pariti" userId="72244fbe-096e-4e0d-ab30-0e4dabd33ac8" providerId="ADAL" clId="{23140DD7-706B-4358-955F-DCEB296CFE4B}" dt="2024-11-12T20:36:02.428" v="190"/>
          <ac:spMkLst>
            <pc:docMk/>
            <pc:sldMk cId="1178345176" sldId="3538"/>
            <ac:spMk id="61" creationId="{46FC33C1-D6E2-F58B-2E3E-9E42BD7A6DCD}"/>
          </ac:spMkLst>
        </pc:spChg>
        <pc:spChg chg="add mod">
          <ac:chgData name="Dr. Siva pariti" userId="72244fbe-096e-4e0d-ab30-0e4dabd33ac8" providerId="ADAL" clId="{23140DD7-706B-4358-955F-DCEB296CFE4B}" dt="2024-11-12T20:36:02.428" v="190"/>
          <ac:spMkLst>
            <pc:docMk/>
            <pc:sldMk cId="1178345176" sldId="3538"/>
            <ac:spMk id="62" creationId="{6567A16C-ACCC-A16A-16FE-9531BEDAC3D7}"/>
          </ac:spMkLst>
        </pc:spChg>
        <pc:spChg chg="add mod">
          <ac:chgData name="Dr. Siva pariti" userId="72244fbe-096e-4e0d-ab30-0e4dabd33ac8" providerId="ADAL" clId="{23140DD7-706B-4358-955F-DCEB296CFE4B}" dt="2024-11-12T20:36:02.428" v="190"/>
          <ac:spMkLst>
            <pc:docMk/>
            <pc:sldMk cId="1178345176" sldId="3538"/>
            <ac:spMk id="63" creationId="{67A0B61D-E070-32EA-34BD-93FD57E1F04E}"/>
          </ac:spMkLst>
        </pc:spChg>
        <pc:grpChg chg="add mod">
          <ac:chgData name="Dr. Siva pariti" userId="72244fbe-096e-4e0d-ab30-0e4dabd33ac8" providerId="ADAL" clId="{23140DD7-706B-4358-955F-DCEB296CFE4B}" dt="2024-11-12T20:35:55.373" v="189" actId="1035"/>
          <ac:grpSpMkLst>
            <pc:docMk/>
            <pc:sldMk cId="1178345176" sldId="3538"/>
            <ac:grpSpMk id="5" creationId="{EAD3A17A-066C-255A-64AD-B09838A68E5F}"/>
          </ac:grpSpMkLst>
        </pc:grpChg>
        <pc:grpChg chg="mod">
          <ac:chgData name="Dr. Siva pariti" userId="72244fbe-096e-4e0d-ab30-0e4dabd33ac8" providerId="ADAL" clId="{23140DD7-706B-4358-955F-DCEB296CFE4B}" dt="2024-11-12T20:35:34.402" v="171"/>
          <ac:grpSpMkLst>
            <pc:docMk/>
            <pc:sldMk cId="1178345176" sldId="3538"/>
            <ac:grpSpMk id="6" creationId="{D5CA9812-68E9-4F2F-C06C-E44ACAEE2820}"/>
          </ac:grpSpMkLst>
        </pc:grpChg>
        <pc:grpChg chg="mod">
          <ac:chgData name="Dr. Siva pariti" userId="72244fbe-096e-4e0d-ab30-0e4dabd33ac8" providerId="ADAL" clId="{23140DD7-706B-4358-955F-DCEB296CFE4B}" dt="2024-11-12T20:35:34.402" v="171"/>
          <ac:grpSpMkLst>
            <pc:docMk/>
            <pc:sldMk cId="1178345176" sldId="3538"/>
            <ac:grpSpMk id="8" creationId="{17715BE7-6A51-96E9-CC9F-B5569B53BB03}"/>
          </ac:grpSpMkLst>
        </pc:grpChg>
        <pc:grpChg chg="mod">
          <ac:chgData name="Dr. Siva pariti" userId="72244fbe-096e-4e0d-ab30-0e4dabd33ac8" providerId="ADAL" clId="{23140DD7-706B-4358-955F-DCEB296CFE4B}" dt="2024-11-12T20:35:34.402" v="171"/>
          <ac:grpSpMkLst>
            <pc:docMk/>
            <pc:sldMk cId="1178345176" sldId="3538"/>
            <ac:grpSpMk id="9" creationId="{307855E2-6DF4-BDAE-8BA6-B3F4E993B8ED}"/>
          </ac:grpSpMkLst>
        </pc:grpChg>
        <pc:grpChg chg="mod">
          <ac:chgData name="Dr. Siva pariti" userId="72244fbe-096e-4e0d-ab30-0e4dabd33ac8" providerId="ADAL" clId="{23140DD7-706B-4358-955F-DCEB296CFE4B}" dt="2024-11-12T20:35:34.402" v="171"/>
          <ac:grpSpMkLst>
            <pc:docMk/>
            <pc:sldMk cId="1178345176" sldId="3538"/>
            <ac:grpSpMk id="10" creationId="{8E3C878B-3E4E-8C37-0B6F-917778CBC7C8}"/>
          </ac:grpSpMkLst>
        </pc:grpChg>
        <pc:grpChg chg="add mod">
          <ac:chgData name="Dr. Siva pariti" userId="72244fbe-096e-4e0d-ab30-0e4dabd33ac8" providerId="ADAL" clId="{23140DD7-706B-4358-955F-DCEB296CFE4B}" dt="2024-11-12T20:35:49.753" v="188"/>
          <ac:grpSpMkLst>
            <pc:docMk/>
            <pc:sldMk cId="1178345176" sldId="3538"/>
            <ac:grpSpMk id="26" creationId="{3F88430F-2080-26AF-C686-D5A0D529D945}"/>
          </ac:grpSpMkLst>
        </pc:grpChg>
        <pc:grpChg chg="mod">
          <ac:chgData name="Dr. Siva pariti" userId="72244fbe-096e-4e0d-ab30-0e4dabd33ac8" providerId="ADAL" clId="{23140DD7-706B-4358-955F-DCEB296CFE4B}" dt="2024-11-12T20:35:49.753" v="188"/>
          <ac:grpSpMkLst>
            <pc:docMk/>
            <pc:sldMk cId="1178345176" sldId="3538"/>
            <ac:grpSpMk id="27" creationId="{EFF1A85E-2D5E-DB51-1EE3-942CEE2657EB}"/>
          </ac:grpSpMkLst>
        </pc:grpChg>
        <pc:grpChg chg="mod">
          <ac:chgData name="Dr. Siva pariti" userId="72244fbe-096e-4e0d-ab30-0e4dabd33ac8" providerId="ADAL" clId="{23140DD7-706B-4358-955F-DCEB296CFE4B}" dt="2024-11-12T20:35:49.753" v="188"/>
          <ac:grpSpMkLst>
            <pc:docMk/>
            <pc:sldMk cId="1178345176" sldId="3538"/>
            <ac:grpSpMk id="29" creationId="{8329CBB3-A648-1C26-2EDB-404AAACB57C2}"/>
          </ac:grpSpMkLst>
        </pc:grpChg>
        <pc:grpChg chg="mod">
          <ac:chgData name="Dr. Siva pariti" userId="72244fbe-096e-4e0d-ab30-0e4dabd33ac8" providerId="ADAL" clId="{23140DD7-706B-4358-955F-DCEB296CFE4B}" dt="2024-11-12T20:35:49.753" v="188"/>
          <ac:grpSpMkLst>
            <pc:docMk/>
            <pc:sldMk cId="1178345176" sldId="3538"/>
            <ac:grpSpMk id="30" creationId="{7BB04814-4C2F-FE05-BF30-F268A15D274A}"/>
          </ac:grpSpMkLst>
        </pc:grpChg>
        <pc:grpChg chg="mod">
          <ac:chgData name="Dr. Siva pariti" userId="72244fbe-096e-4e0d-ab30-0e4dabd33ac8" providerId="ADAL" clId="{23140DD7-706B-4358-955F-DCEB296CFE4B}" dt="2024-11-12T20:35:49.753" v="188"/>
          <ac:grpSpMkLst>
            <pc:docMk/>
            <pc:sldMk cId="1178345176" sldId="3538"/>
            <ac:grpSpMk id="31" creationId="{B77FB15C-F059-B1B9-7B0C-97A492290285}"/>
          </ac:grpSpMkLst>
        </pc:grpChg>
        <pc:grpChg chg="add mod">
          <ac:chgData name="Dr. Siva pariti" userId="72244fbe-096e-4e0d-ab30-0e4dabd33ac8" providerId="ADAL" clId="{23140DD7-706B-4358-955F-DCEB296CFE4B}" dt="2024-11-12T20:36:02.428" v="190"/>
          <ac:grpSpMkLst>
            <pc:docMk/>
            <pc:sldMk cId="1178345176" sldId="3538"/>
            <ac:grpSpMk id="47" creationId="{80E377AE-2EA1-D7E2-80BB-37E590DBA8A5}"/>
          </ac:grpSpMkLst>
        </pc:grpChg>
        <pc:grpChg chg="mod">
          <ac:chgData name="Dr. Siva pariti" userId="72244fbe-096e-4e0d-ab30-0e4dabd33ac8" providerId="ADAL" clId="{23140DD7-706B-4358-955F-DCEB296CFE4B}" dt="2024-11-12T20:36:02.428" v="190"/>
          <ac:grpSpMkLst>
            <pc:docMk/>
            <pc:sldMk cId="1178345176" sldId="3538"/>
            <ac:grpSpMk id="48" creationId="{0A6D150F-35FD-4F49-0635-FAE72E0D8F76}"/>
          </ac:grpSpMkLst>
        </pc:grpChg>
        <pc:grpChg chg="mod">
          <ac:chgData name="Dr. Siva pariti" userId="72244fbe-096e-4e0d-ab30-0e4dabd33ac8" providerId="ADAL" clId="{23140DD7-706B-4358-955F-DCEB296CFE4B}" dt="2024-11-12T20:36:02.428" v="190"/>
          <ac:grpSpMkLst>
            <pc:docMk/>
            <pc:sldMk cId="1178345176" sldId="3538"/>
            <ac:grpSpMk id="50" creationId="{9FBF5FCD-2304-37DF-2076-D9A8117F03BF}"/>
          </ac:grpSpMkLst>
        </pc:grpChg>
        <pc:grpChg chg="mod">
          <ac:chgData name="Dr. Siva pariti" userId="72244fbe-096e-4e0d-ab30-0e4dabd33ac8" providerId="ADAL" clId="{23140DD7-706B-4358-955F-DCEB296CFE4B}" dt="2024-11-12T20:36:02.428" v="190"/>
          <ac:grpSpMkLst>
            <pc:docMk/>
            <pc:sldMk cId="1178345176" sldId="3538"/>
            <ac:grpSpMk id="51" creationId="{8E372AD0-E94A-6828-3D8A-CCCAE2578185}"/>
          </ac:grpSpMkLst>
        </pc:grpChg>
        <pc:grpChg chg="mod">
          <ac:chgData name="Dr. Siva pariti" userId="72244fbe-096e-4e0d-ab30-0e4dabd33ac8" providerId="ADAL" clId="{23140DD7-706B-4358-955F-DCEB296CFE4B}" dt="2024-11-12T20:36:02.428" v="190"/>
          <ac:grpSpMkLst>
            <pc:docMk/>
            <pc:sldMk cId="1178345176" sldId="3538"/>
            <ac:grpSpMk id="52" creationId="{EE4834C0-74DC-5C69-9E1B-B472C57680E4}"/>
          </ac:grpSpMkLst>
        </pc:grpChg>
        <pc:cxnChg chg="add mod">
          <ac:chgData name="Dr. Siva pariti" userId="72244fbe-096e-4e0d-ab30-0e4dabd33ac8" providerId="ADAL" clId="{23140DD7-706B-4358-955F-DCEB296CFE4B}" dt="2024-11-12T20:35:55.373" v="189" actId="1035"/>
          <ac:cxnSpMkLst>
            <pc:docMk/>
            <pc:sldMk cId="1178345176" sldId="3538"/>
            <ac:cxnSpMk id="22" creationId="{625D24FB-D12E-5B3A-065E-564CD87D4B7A}"/>
          </ac:cxnSpMkLst>
        </pc:cxnChg>
        <pc:cxnChg chg="add mod">
          <ac:chgData name="Dr. Siva pariti" userId="72244fbe-096e-4e0d-ab30-0e4dabd33ac8" providerId="ADAL" clId="{23140DD7-706B-4358-955F-DCEB296CFE4B}" dt="2024-11-12T20:35:55.373" v="189" actId="1035"/>
          <ac:cxnSpMkLst>
            <pc:docMk/>
            <pc:sldMk cId="1178345176" sldId="3538"/>
            <ac:cxnSpMk id="23" creationId="{E68C42CD-AD2E-F576-50B2-6033CABB463A}"/>
          </ac:cxnSpMkLst>
        </pc:cxnChg>
        <pc:cxnChg chg="add mod">
          <ac:chgData name="Dr. Siva pariti" userId="72244fbe-096e-4e0d-ab30-0e4dabd33ac8" providerId="ADAL" clId="{23140DD7-706B-4358-955F-DCEB296CFE4B}" dt="2024-11-12T20:35:55.373" v="189" actId="1035"/>
          <ac:cxnSpMkLst>
            <pc:docMk/>
            <pc:sldMk cId="1178345176" sldId="3538"/>
            <ac:cxnSpMk id="24" creationId="{068BBD0E-07B3-E778-040A-0BE21045FFD8}"/>
          </ac:cxnSpMkLst>
        </pc:cxnChg>
        <pc:cxnChg chg="add mod">
          <ac:chgData name="Dr. Siva pariti" userId="72244fbe-096e-4e0d-ab30-0e4dabd33ac8" providerId="ADAL" clId="{23140DD7-706B-4358-955F-DCEB296CFE4B}" dt="2024-11-12T20:35:55.373" v="189" actId="1035"/>
          <ac:cxnSpMkLst>
            <pc:docMk/>
            <pc:sldMk cId="1178345176" sldId="3538"/>
            <ac:cxnSpMk id="25" creationId="{580BA218-3F1D-874A-894B-91E942CF1356}"/>
          </ac:cxnSpMkLst>
        </pc:cxnChg>
        <pc:cxnChg chg="add mod">
          <ac:chgData name="Dr. Siva pariti" userId="72244fbe-096e-4e0d-ab30-0e4dabd33ac8" providerId="ADAL" clId="{23140DD7-706B-4358-955F-DCEB296CFE4B}" dt="2024-11-12T20:35:49.753" v="188"/>
          <ac:cxnSpMkLst>
            <pc:docMk/>
            <pc:sldMk cId="1178345176" sldId="3538"/>
            <ac:cxnSpMk id="43" creationId="{75F960C1-AD5C-DEE0-5B59-B6452609C838}"/>
          </ac:cxnSpMkLst>
        </pc:cxnChg>
        <pc:cxnChg chg="add mod">
          <ac:chgData name="Dr. Siva pariti" userId="72244fbe-096e-4e0d-ab30-0e4dabd33ac8" providerId="ADAL" clId="{23140DD7-706B-4358-955F-DCEB296CFE4B}" dt="2024-11-12T20:35:49.753" v="188"/>
          <ac:cxnSpMkLst>
            <pc:docMk/>
            <pc:sldMk cId="1178345176" sldId="3538"/>
            <ac:cxnSpMk id="44" creationId="{B850D893-816E-AC90-17EF-9EC8DCED6A71}"/>
          </ac:cxnSpMkLst>
        </pc:cxnChg>
        <pc:cxnChg chg="add mod">
          <ac:chgData name="Dr. Siva pariti" userId="72244fbe-096e-4e0d-ab30-0e4dabd33ac8" providerId="ADAL" clId="{23140DD7-706B-4358-955F-DCEB296CFE4B}" dt="2024-11-12T20:35:49.753" v="188"/>
          <ac:cxnSpMkLst>
            <pc:docMk/>
            <pc:sldMk cId="1178345176" sldId="3538"/>
            <ac:cxnSpMk id="45" creationId="{012B36AC-58AD-E277-DAB9-7C98B46DCE41}"/>
          </ac:cxnSpMkLst>
        </pc:cxnChg>
        <pc:cxnChg chg="add mod">
          <ac:chgData name="Dr. Siva pariti" userId="72244fbe-096e-4e0d-ab30-0e4dabd33ac8" providerId="ADAL" clId="{23140DD7-706B-4358-955F-DCEB296CFE4B}" dt="2024-11-12T20:35:49.753" v="188"/>
          <ac:cxnSpMkLst>
            <pc:docMk/>
            <pc:sldMk cId="1178345176" sldId="3538"/>
            <ac:cxnSpMk id="46" creationId="{DED935BB-B972-D368-8269-7EFD8A53E9BC}"/>
          </ac:cxnSpMkLst>
        </pc:cxnChg>
        <pc:cxnChg chg="add mod">
          <ac:chgData name="Dr. Siva pariti" userId="72244fbe-096e-4e0d-ab30-0e4dabd33ac8" providerId="ADAL" clId="{23140DD7-706B-4358-955F-DCEB296CFE4B}" dt="2024-11-12T20:36:02.428" v="190"/>
          <ac:cxnSpMkLst>
            <pc:docMk/>
            <pc:sldMk cId="1178345176" sldId="3538"/>
            <ac:cxnSpMk id="64" creationId="{37DE8E67-9C20-52C7-473F-C9EC7E637FCC}"/>
          </ac:cxnSpMkLst>
        </pc:cxnChg>
        <pc:cxnChg chg="add mod">
          <ac:chgData name="Dr. Siva pariti" userId="72244fbe-096e-4e0d-ab30-0e4dabd33ac8" providerId="ADAL" clId="{23140DD7-706B-4358-955F-DCEB296CFE4B}" dt="2024-11-12T20:36:02.428" v="190"/>
          <ac:cxnSpMkLst>
            <pc:docMk/>
            <pc:sldMk cId="1178345176" sldId="3538"/>
            <ac:cxnSpMk id="65" creationId="{C0DD189B-C7F8-1B70-B833-0E2C1725D235}"/>
          </ac:cxnSpMkLst>
        </pc:cxnChg>
        <pc:cxnChg chg="add mod">
          <ac:chgData name="Dr. Siva pariti" userId="72244fbe-096e-4e0d-ab30-0e4dabd33ac8" providerId="ADAL" clId="{23140DD7-706B-4358-955F-DCEB296CFE4B}" dt="2024-11-12T20:36:02.428" v="190"/>
          <ac:cxnSpMkLst>
            <pc:docMk/>
            <pc:sldMk cId="1178345176" sldId="3538"/>
            <ac:cxnSpMk id="66" creationId="{F00D7E2E-0755-D79B-A88D-65D86619A566}"/>
          </ac:cxnSpMkLst>
        </pc:cxnChg>
        <pc:cxnChg chg="add mod">
          <ac:chgData name="Dr. Siva pariti" userId="72244fbe-096e-4e0d-ab30-0e4dabd33ac8" providerId="ADAL" clId="{23140DD7-706B-4358-955F-DCEB296CFE4B}" dt="2024-11-12T20:36:02.428" v="190"/>
          <ac:cxnSpMkLst>
            <pc:docMk/>
            <pc:sldMk cId="1178345176" sldId="3538"/>
            <ac:cxnSpMk id="67" creationId="{48844708-9156-185F-617C-3C661A0EF56B}"/>
          </ac:cxnSpMkLst>
        </pc:cxnChg>
      </pc:sldChg>
      <pc:sldChg chg="addSp delSp modSp new mod">
        <pc:chgData name="Dr. Siva pariti" userId="72244fbe-096e-4e0d-ab30-0e4dabd33ac8" providerId="ADAL" clId="{23140DD7-706B-4358-955F-DCEB296CFE4B}" dt="2024-11-12T20:37:09.277" v="214" actId="478"/>
        <pc:sldMkLst>
          <pc:docMk/>
          <pc:sldMk cId="4126616378" sldId="3539"/>
        </pc:sldMkLst>
        <pc:spChg chg="mod">
          <ac:chgData name="Dr. Siva pariti" userId="72244fbe-096e-4e0d-ab30-0e4dabd33ac8" providerId="ADAL" clId="{23140DD7-706B-4358-955F-DCEB296CFE4B}" dt="2024-11-12T20:37:03.860" v="213" actId="20577"/>
          <ac:spMkLst>
            <pc:docMk/>
            <pc:sldMk cId="4126616378" sldId="3539"/>
            <ac:spMk id="2" creationId="{26A3F120-6064-59C0-AFFC-006C8A190133}"/>
          </ac:spMkLst>
        </pc:spChg>
        <pc:spChg chg="del">
          <ac:chgData name="Dr. Siva pariti" userId="72244fbe-096e-4e0d-ab30-0e4dabd33ac8" providerId="ADAL" clId="{23140DD7-706B-4358-955F-DCEB296CFE4B}" dt="2024-11-12T20:37:09.277" v="214" actId="478"/>
          <ac:spMkLst>
            <pc:docMk/>
            <pc:sldMk cId="4126616378" sldId="3539"/>
            <ac:spMk id="3" creationId="{F981B437-5438-D6A4-3706-0819065A0822}"/>
          </ac:spMkLst>
        </pc:spChg>
        <pc:spChg chg="mod">
          <ac:chgData name="Dr. Siva pariti" userId="72244fbe-096e-4e0d-ab30-0e4dabd33ac8" providerId="ADAL" clId="{23140DD7-706B-4358-955F-DCEB296CFE4B}" dt="2024-11-12T20:36:58.218" v="203"/>
          <ac:spMkLst>
            <pc:docMk/>
            <pc:sldMk cId="4126616378" sldId="3539"/>
            <ac:spMk id="6" creationId="{E9564B20-7E46-EF3F-882B-0843653E7F6C}"/>
          </ac:spMkLst>
        </pc:spChg>
        <pc:spChg chg="mod">
          <ac:chgData name="Dr. Siva pariti" userId="72244fbe-096e-4e0d-ab30-0e4dabd33ac8" providerId="ADAL" clId="{23140DD7-706B-4358-955F-DCEB296CFE4B}" dt="2024-11-12T20:36:58.218" v="203"/>
          <ac:spMkLst>
            <pc:docMk/>
            <pc:sldMk cId="4126616378" sldId="3539"/>
            <ac:spMk id="10" creationId="{B286E919-44A0-89B7-E71A-F9D5245F64A9}"/>
          </ac:spMkLst>
        </pc:spChg>
        <pc:spChg chg="mod">
          <ac:chgData name="Dr. Siva pariti" userId="72244fbe-096e-4e0d-ab30-0e4dabd33ac8" providerId="ADAL" clId="{23140DD7-706B-4358-955F-DCEB296CFE4B}" dt="2024-11-12T20:36:58.218" v="203"/>
          <ac:spMkLst>
            <pc:docMk/>
            <pc:sldMk cId="4126616378" sldId="3539"/>
            <ac:spMk id="11" creationId="{2BA2B562-EF4B-2F36-A6FD-CC693D1AC288}"/>
          </ac:spMkLst>
        </pc:spChg>
        <pc:spChg chg="mod">
          <ac:chgData name="Dr. Siva pariti" userId="72244fbe-096e-4e0d-ab30-0e4dabd33ac8" providerId="ADAL" clId="{23140DD7-706B-4358-955F-DCEB296CFE4B}" dt="2024-11-12T20:36:58.218" v="203"/>
          <ac:spMkLst>
            <pc:docMk/>
            <pc:sldMk cId="4126616378" sldId="3539"/>
            <ac:spMk id="12" creationId="{081201A6-8226-7E92-6BAF-CC83134909A2}"/>
          </ac:spMkLst>
        </pc:spChg>
        <pc:spChg chg="mod">
          <ac:chgData name="Dr. Siva pariti" userId="72244fbe-096e-4e0d-ab30-0e4dabd33ac8" providerId="ADAL" clId="{23140DD7-706B-4358-955F-DCEB296CFE4B}" dt="2024-11-12T20:36:58.218" v="203"/>
          <ac:spMkLst>
            <pc:docMk/>
            <pc:sldMk cId="4126616378" sldId="3539"/>
            <ac:spMk id="13" creationId="{95368376-C3B0-A452-18FF-38AA3630BBDF}"/>
          </ac:spMkLst>
        </pc:spChg>
        <pc:spChg chg="mod">
          <ac:chgData name="Dr. Siva pariti" userId="72244fbe-096e-4e0d-ab30-0e4dabd33ac8" providerId="ADAL" clId="{23140DD7-706B-4358-955F-DCEB296CFE4B}" dt="2024-11-12T20:36:58.218" v="203"/>
          <ac:spMkLst>
            <pc:docMk/>
            <pc:sldMk cId="4126616378" sldId="3539"/>
            <ac:spMk id="14" creationId="{42A13A47-3AF9-E5FB-EA6D-C1149DB426A8}"/>
          </ac:spMkLst>
        </pc:spChg>
        <pc:spChg chg="mod">
          <ac:chgData name="Dr. Siva pariti" userId="72244fbe-096e-4e0d-ab30-0e4dabd33ac8" providerId="ADAL" clId="{23140DD7-706B-4358-955F-DCEB296CFE4B}" dt="2024-11-12T20:36:58.218" v="203"/>
          <ac:spMkLst>
            <pc:docMk/>
            <pc:sldMk cId="4126616378" sldId="3539"/>
            <ac:spMk id="15" creationId="{65E6A9F9-95F0-8B8A-EE03-F90D9C977678}"/>
          </ac:spMkLst>
        </pc:spChg>
        <pc:spChg chg="mod">
          <ac:chgData name="Dr. Siva pariti" userId="72244fbe-096e-4e0d-ab30-0e4dabd33ac8" providerId="ADAL" clId="{23140DD7-706B-4358-955F-DCEB296CFE4B}" dt="2024-11-12T20:36:58.218" v="203"/>
          <ac:spMkLst>
            <pc:docMk/>
            <pc:sldMk cId="4126616378" sldId="3539"/>
            <ac:spMk id="16" creationId="{A2426919-0A47-27D0-7DBF-3CB873E856A6}"/>
          </ac:spMkLst>
        </pc:spChg>
        <pc:spChg chg="mod">
          <ac:chgData name="Dr. Siva pariti" userId="72244fbe-096e-4e0d-ab30-0e4dabd33ac8" providerId="ADAL" clId="{23140DD7-706B-4358-955F-DCEB296CFE4B}" dt="2024-11-12T20:36:58.218" v="203"/>
          <ac:spMkLst>
            <pc:docMk/>
            <pc:sldMk cId="4126616378" sldId="3539"/>
            <ac:spMk id="17" creationId="{7D38E2E7-46B9-86F8-FF12-11364B1C7B6A}"/>
          </ac:spMkLst>
        </pc:spChg>
        <pc:spChg chg="add mod">
          <ac:chgData name="Dr. Siva pariti" userId="72244fbe-096e-4e0d-ab30-0e4dabd33ac8" providerId="ADAL" clId="{23140DD7-706B-4358-955F-DCEB296CFE4B}" dt="2024-11-12T20:36:58.218" v="203"/>
          <ac:spMkLst>
            <pc:docMk/>
            <pc:sldMk cId="4126616378" sldId="3539"/>
            <ac:spMk id="18" creationId="{CE7CBCDA-137F-BB5E-0D96-C9594D9E3011}"/>
          </ac:spMkLst>
        </pc:spChg>
        <pc:spChg chg="add mod">
          <ac:chgData name="Dr. Siva pariti" userId="72244fbe-096e-4e0d-ab30-0e4dabd33ac8" providerId="ADAL" clId="{23140DD7-706B-4358-955F-DCEB296CFE4B}" dt="2024-11-12T20:36:58.218" v="203"/>
          <ac:spMkLst>
            <pc:docMk/>
            <pc:sldMk cId="4126616378" sldId="3539"/>
            <ac:spMk id="19" creationId="{BF8374A4-4F8D-2C43-2341-C68F5E96A541}"/>
          </ac:spMkLst>
        </pc:spChg>
        <pc:spChg chg="add mod">
          <ac:chgData name="Dr. Siva pariti" userId="72244fbe-096e-4e0d-ab30-0e4dabd33ac8" providerId="ADAL" clId="{23140DD7-706B-4358-955F-DCEB296CFE4B}" dt="2024-11-12T20:36:58.218" v="203"/>
          <ac:spMkLst>
            <pc:docMk/>
            <pc:sldMk cId="4126616378" sldId="3539"/>
            <ac:spMk id="20" creationId="{1B4C9264-F7E2-0D16-B02E-FBD2682E7F70}"/>
          </ac:spMkLst>
        </pc:spChg>
        <pc:spChg chg="add mod">
          <ac:chgData name="Dr. Siva pariti" userId="72244fbe-096e-4e0d-ab30-0e4dabd33ac8" providerId="ADAL" clId="{23140DD7-706B-4358-955F-DCEB296CFE4B}" dt="2024-11-12T20:36:58.218" v="203"/>
          <ac:spMkLst>
            <pc:docMk/>
            <pc:sldMk cId="4126616378" sldId="3539"/>
            <ac:spMk id="21" creationId="{A29BD695-2759-7425-6A97-FAF72323C5E4}"/>
          </ac:spMkLst>
        </pc:spChg>
        <pc:grpChg chg="add mod">
          <ac:chgData name="Dr. Siva pariti" userId="72244fbe-096e-4e0d-ab30-0e4dabd33ac8" providerId="ADAL" clId="{23140DD7-706B-4358-955F-DCEB296CFE4B}" dt="2024-11-12T20:36:58.218" v="203"/>
          <ac:grpSpMkLst>
            <pc:docMk/>
            <pc:sldMk cId="4126616378" sldId="3539"/>
            <ac:grpSpMk id="4" creationId="{42DB6B7A-9C15-7E14-14F5-C6ADF796879E}"/>
          </ac:grpSpMkLst>
        </pc:grpChg>
        <pc:grpChg chg="mod">
          <ac:chgData name="Dr. Siva pariti" userId="72244fbe-096e-4e0d-ab30-0e4dabd33ac8" providerId="ADAL" clId="{23140DD7-706B-4358-955F-DCEB296CFE4B}" dt="2024-11-12T20:36:58.218" v="203"/>
          <ac:grpSpMkLst>
            <pc:docMk/>
            <pc:sldMk cId="4126616378" sldId="3539"/>
            <ac:grpSpMk id="5" creationId="{76B8334D-CD64-B3E0-D65F-1DCE4EAA1772}"/>
          </ac:grpSpMkLst>
        </pc:grpChg>
        <pc:grpChg chg="mod">
          <ac:chgData name="Dr. Siva pariti" userId="72244fbe-096e-4e0d-ab30-0e4dabd33ac8" providerId="ADAL" clId="{23140DD7-706B-4358-955F-DCEB296CFE4B}" dt="2024-11-12T20:36:58.218" v="203"/>
          <ac:grpSpMkLst>
            <pc:docMk/>
            <pc:sldMk cId="4126616378" sldId="3539"/>
            <ac:grpSpMk id="7" creationId="{11C559BA-5776-94CF-A740-52FC59EFA6FB}"/>
          </ac:grpSpMkLst>
        </pc:grpChg>
        <pc:grpChg chg="mod">
          <ac:chgData name="Dr. Siva pariti" userId="72244fbe-096e-4e0d-ab30-0e4dabd33ac8" providerId="ADAL" clId="{23140DD7-706B-4358-955F-DCEB296CFE4B}" dt="2024-11-12T20:36:58.218" v="203"/>
          <ac:grpSpMkLst>
            <pc:docMk/>
            <pc:sldMk cId="4126616378" sldId="3539"/>
            <ac:grpSpMk id="8" creationId="{CFA40C96-487B-CE9E-9A1D-CBAC6E3A8723}"/>
          </ac:grpSpMkLst>
        </pc:grpChg>
        <pc:grpChg chg="mod">
          <ac:chgData name="Dr. Siva pariti" userId="72244fbe-096e-4e0d-ab30-0e4dabd33ac8" providerId="ADAL" clId="{23140DD7-706B-4358-955F-DCEB296CFE4B}" dt="2024-11-12T20:36:58.218" v="203"/>
          <ac:grpSpMkLst>
            <pc:docMk/>
            <pc:sldMk cId="4126616378" sldId="3539"/>
            <ac:grpSpMk id="9" creationId="{E1220E1E-2DD9-727A-6126-025A14C5AFA8}"/>
          </ac:grpSpMkLst>
        </pc:grpChg>
        <pc:cxnChg chg="add mod">
          <ac:chgData name="Dr. Siva pariti" userId="72244fbe-096e-4e0d-ab30-0e4dabd33ac8" providerId="ADAL" clId="{23140DD7-706B-4358-955F-DCEB296CFE4B}" dt="2024-11-12T20:36:58.218" v="203"/>
          <ac:cxnSpMkLst>
            <pc:docMk/>
            <pc:sldMk cId="4126616378" sldId="3539"/>
            <ac:cxnSpMk id="22" creationId="{C63AB7B7-2A40-8E60-9830-86827321B4A5}"/>
          </ac:cxnSpMkLst>
        </pc:cxnChg>
        <pc:cxnChg chg="add mod">
          <ac:chgData name="Dr. Siva pariti" userId="72244fbe-096e-4e0d-ab30-0e4dabd33ac8" providerId="ADAL" clId="{23140DD7-706B-4358-955F-DCEB296CFE4B}" dt="2024-11-12T20:36:58.218" v="203"/>
          <ac:cxnSpMkLst>
            <pc:docMk/>
            <pc:sldMk cId="4126616378" sldId="3539"/>
            <ac:cxnSpMk id="23" creationId="{54EAFF3E-D90B-9074-C0AB-A1A032811817}"/>
          </ac:cxnSpMkLst>
        </pc:cxnChg>
        <pc:cxnChg chg="add mod">
          <ac:chgData name="Dr. Siva pariti" userId="72244fbe-096e-4e0d-ab30-0e4dabd33ac8" providerId="ADAL" clId="{23140DD7-706B-4358-955F-DCEB296CFE4B}" dt="2024-11-12T20:36:58.218" v="203"/>
          <ac:cxnSpMkLst>
            <pc:docMk/>
            <pc:sldMk cId="4126616378" sldId="3539"/>
            <ac:cxnSpMk id="24" creationId="{436DBCB4-2A32-ED5D-B769-D5D73C7B8F60}"/>
          </ac:cxnSpMkLst>
        </pc:cxnChg>
        <pc:cxnChg chg="add mod">
          <ac:chgData name="Dr. Siva pariti" userId="72244fbe-096e-4e0d-ab30-0e4dabd33ac8" providerId="ADAL" clId="{23140DD7-706B-4358-955F-DCEB296CFE4B}" dt="2024-11-12T20:36:58.218" v="203"/>
          <ac:cxnSpMkLst>
            <pc:docMk/>
            <pc:sldMk cId="4126616378" sldId="3539"/>
            <ac:cxnSpMk id="25" creationId="{6FAA0B21-EA42-B1FB-8649-02CB783BD4E9}"/>
          </ac:cxnSpMkLst>
        </pc:cxnChg>
        <pc:cxnChg chg="add mod">
          <ac:chgData name="Dr. Siva pariti" userId="72244fbe-096e-4e0d-ab30-0e4dabd33ac8" providerId="ADAL" clId="{23140DD7-706B-4358-955F-DCEB296CFE4B}" dt="2024-11-12T20:36:58.218" v="203"/>
          <ac:cxnSpMkLst>
            <pc:docMk/>
            <pc:sldMk cId="4126616378" sldId="3539"/>
            <ac:cxnSpMk id="26" creationId="{A7F19B49-138B-B3C8-BF87-70427D35E896}"/>
          </ac:cxnSpMkLst>
        </pc:cxnChg>
      </pc:sldChg>
      <pc:sldChg chg="addSp modSp new mod">
        <pc:chgData name="Dr. Siva pariti" userId="72244fbe-096e-4e0d-ab30-0e4dabd33ac8" providerId="ADAL" clId="{23140DD7-706B-4358-955F-DCEB296CFE4B}" dt="2024-11-12T20:44:30.626" v="301" actId="14100"/>
        <pc:sldMkLst>
          <pc:docMk/>
          <pc:sldMk cId="819241090" sldId="3540"/>
        </pc:sldMkLst>
        <pc:spChg chg="mod">
          <ac:chgData name="Dr. Siva pariti" userId="72244fbe-096e-4e0d-ab30-0e4dabd33ac8" providerId="ADAL" clId="{23140DD7-706B-4358-955F-DCEB296CFE4B}" dt="2024-11-12T20:44:22.883" v="300" actId="20577"/>
          <ac:spMkLst>
            <pc:docMk/>
            <pc:sldMk cId="819241090" sldId="3540"/>
            <ac:spMk id="2" creationId="{2E9ADEDE-5DBA-B3BD-9653-6EAD8A078323}"/>
          </ac:spMkLst>
        </pc:spChg>
        <pc:spChg chg="mod">
          <ac:chgData name="Dr. Siva pariti" userId="72244fbe-096e-4e0d-ab30-0e4dabd33ac8" providerId="ADAL" clId="{23140DD7-706B-4358-955F-DCEB296CFE4B}" dt="2024-11-12T20:44:30.626" v="301" actId="14100"/>
          <ac:spMkLst>
            <pc:docMk/>
            <pc:sldMk cId="819241090" sldId="3540"/>
            <ac:spMk id="3" creationId="{C1EBF61F-AC1C-A196-409A-DAAD2BD58394}"/>
          </ac:spMkLst>
        </pc:spChg>
        <pc:spChg chg="mod">
          <ac:chgData name="Dr. Siva pariti" userId="72244fbe-096e-4e0d-ab30-0e4dabd33ac8" providerId="ADAL" clId="{23140DD7-706B-4358-955F-DCEB296CFE4B}" dt="2024-11-12T20:44:07.574" v="238"/>
          <ac:spMkLst>
            <pc:docMk/>
            <pc:sldMk cId="819241090" sldId="3540"/>
            <ac:spMk id="5" creationId="{B4C57DCF-CAAA-7CB1-69F3-5ADB65CFD056}"/>
          </ac:spMkLst>
        </pc:spChg>
        <pc:spChg chg="mod">
          <ac:chgData name="Dr. Siva pariti" userId="72244fbe-096e-4e0d-ab30-0e4dabd33ac8" providerId="ADAL" clId="{23140DD7-706B-4358-955F-DCEB296CFE4B}" dt="2024-11-12T20:44:07.574" v="238"/>
          <ac:spMkLst>
            <pc:docMk/>
            <pc:sldMk cId="819241090" sldId="3540"/>
            <ac:spMk id="10" creationId="{786D26FE-064F-5765-3AA9-1F72520A28EE}"/>
          </ac:spMkLst>
        </pc:spChg>
        <pc:spChg chg="mod">
          <ac:chgData name="Dr. Siva pariti" userId="72244fbe-096e-4e0d-ab30-0e4dabd33ac8" providerId="ADAL" clId="{23140DD7-706B-4358-955F-DCEB296CFE4B}" dt="2024-11-12T20:44:07.574" v="238"/>
          <ac:spMkLst>
            <pc:docMk/>
            <pc:sldMk cId="819241090" sldId="3540"/>
            <ac:spMk id="11" creationId="{CCC1384C-117F-D773-4831-38F35FD62FCF}"/>
          </ac:spMkLst>
        </pc:spChg>
        <pc:spChg chg="mod">
          <ac:chgData name="Dr. Siva pariti" userId="72244fbe-096e-4e0d-ab30-0e4dabd33ac8" providerId="ADAL" clId="{23140DD7-706B-4358-955F-DCEB296CFE4B}" dt="2024-11-12T20:44:07.574" v="238"/>
          <ac:spMkLst>
            <pc:docMk/>
            <pc:sldMk cId="819241090" sldId="3540"/>
            <ac:spMk id="13" creationId="{802D8B66-2320-3DEB-6A56-E12804C8445E}"/>
          </ac:spMkLst>
        </pc:spChg>
        <pc:spChg chg="mod">
          <ac:chgData name="Dr. Siva pariti" userId="72244fbe-096e-4e0d-ab30-0e4dabd33ac8" providerId="ADAL" clId="{23140DD7-706B-4358-955F-DCEB296CFE4B}" dt="2024-11-12T20:44:07.574" v="238"/>
          <ac:spMkLst>
            <pc:docMk/>
            <pc:sldMk cId="819241090" sldId="3540"/>
            <ac:spMk id="14" creationId="{FB565B57-4FAA-421A-CB87-049076229E1D}"/>
          </ac:spMkLst>
        </pc:spChg>
        <pc:spChg chg="mod">
          <ac:chgData name="Dr. Siva pariti" userId="72244fbe-096e-4e0d-ab30-0e4dabd33ac8" providerId="ADAL" clId="{23140DD7-706B-4358-955F-DCEB296CFE4B}" dt="2024-11-12T20:44:07.574" v="238"/>
          <ac:spMkLst>
            <pc:docMk/>
            <pc:sldMk cId="819241090" sldId="3540"/>
            <ac:spMk id="17" creationId="{4F05C451-AC60-BF52-6E55-9ACC8E4E3ADF}"/>
          </ac:spMkLst>
        </pc:spChg>
        <pc:spChg chg="mod">
          <ac:chgData name="Dr. Siva pariti" userId="72244fbe-096e-4e0d-ab30-0e4dabd33ac8" providerId="ADAL" clId="{23140DD7-706B-4358-955F-DCEB296CFE4B}" dt="2024-11-12T20:44:07.574" v="238"/>
          <ac:spMkLst>
            <pc:docMk/>
            <pc:sldMk cId="819241090" sldId="3540"/>
            <ac:spMk id="18" creationId="{0C4B6782-4F69-F77C-9B24-C38E48489723}"/>
          </ac:spMkLst>
        </pc:spChg>
        <pc:spChg chg="mod">
          <ac:chgData name="Dr. Siva pariti" userId="72244fbe-096e-4e0d-ab30-0e4dabd33ac8" providerId="ADAL" clId="{23140DD7-706B-4358-955F-DCEB296CFE4B}" dt="2024-11-12T20:44:07.574" v="238"/>
          <ac:spMkLst>
            <pc:docMk/>
            <pc:sldMk cId="819241090" sldId="3540"/>
            <ac:spMk id="21" creationId="{7CF62B1D-EA3F-90B3-C44A-0716F99696BF}"/>
          </ac:spMkLst>
        </pc:spChg>
        <pc:spChg chg="mod">
          <ac:chgData name="Dr. Siva pariti" userId="72244fbe-096e-4e0d-ab30-0e4dabd33ac8" providerId="ADAL" clId="{23140DD7-706B-4358-955F-DCEB296CFE4B}" dt="2024-11-12T20:44:07.574" v="238"/>
          <ac:spMkLst>
            <pc:docMk/>
            <pc:sldMk cId="819241090" sldId="3540"/>
            <ac:spMk id="22" creationId="{19B5AC4D-CC9D-2945-29AB-8D8A597AB463}"/>
          </ac:spMkLst>
        </pc:spChg>
        <pc:spChg chg="mod">
          <ac:chgData name="Dr. Siva pariti" userId="72244fbe-096e-4e0d-ab30-0e4dabd33ac8" providerId="ADAL" clId="{23140DD7-706B-4358-955F-DCEB296CFE4B}" dt="2024-11-12T20:44:07.574" v="238"/>
          <ac:spMkLst>
            <pc:docMk/>
            <pc:sldMk cId="819241090" sldId="3540"/>
            <ac:spMk id="25" creationId="{FD4F51DA-AADA-8F3E-301B-799C04819060}"/>
          </ac:spMkLst>
        </pc:spChg>
        <pc:spChg chg="mod">
          <ac:chgData name="Dr. Siva pariti" userId="72244fbe-096e-4e0d-ab30-0e4dabd33ac8" providerId="ADAL" clId="{23140DD7-706B-4358-955F-DCEB296CFE4B}" dt="2024-11-12T20:44:07.574" v="238"/>
          <ac:spMkLst>
            <pc:docMk/>
            <pc:sldMk cId="819241090" sldId="3540"/>
            <ac:spMk id="26" creationId="{E495CB42-187C-241C-43BC-8646601DC938}"/>
          </ac:spMkLst>
        </pc:spChg>
        <pc:spChg chg="mod">
          <ac:chgData name="Dr. Siva pariti" userId="72244fbe-096e-4e0d-ab30-0e4dabd33ac8" providerId="ADAL" clId="{23140DD7-706B-4358-955F-DCEB296CFE4B}" dt="2024-11-12T20:44:07.574" v="238"/>
          <ac:spMkLst>
            <pc:docMk/>
            <pc:sldMk cId="819241090" sldId="3540"/>
            <ac:spMk id="29" creationId="{D08A5508-E5A4-70BB-84FA-927779E0C602}"/>
          </ac:spMkLst>
        </pc:spChg>
        <pc:spChg chg="mod">
          <ac:chgData name="Dr. Siva pariti" userId="72244fbe-096e-4e0d-ab30-0e4dabd33ac8" providerId="ADAL" clId="{23140DD7-706B-4358-955F-DCEB296CFE4B}" dt="2024-11-12T20:44:07.574" v="238"/>
          <ac:spMkLst>
            <pc:docMk/>
            <pc:sldMk cId="819241090" sldId="3540"/>
            <ac:spMk id="31" creationId="{A923E278-5491-5182-62D1-E023CBF321B8}"/>
          </ac:spMkLst>
        </pc:spChg>
        <pc:spChg chg="mod">
          <ac:chgData name="Dr. Siva pariti" userId="72244fbe-096e-4e0d-ab30-0e4dabd33ac8" providerId="ADAL" clId="{23140DD7-706B-4358-955F-DCEB296CFE4B}" dt="2024-11-12T20:44:07.574" v="238"/>
          <ac:spMkLst>
            <pc:docMk/>
            <pc:sldMk cId="819241090" sldId="3540"/>
            <ac:spMk id="33" creationId="{54A52EA7-967F-12E0-B3CF-745CD220DADA}"/>
          </ac:spMkLst>
        </pc:spChg>
        <pc:spChg chg="mod">
          <ac:chgData name="Dr. Siva pariti" userId="72244fbe-096e-4e0d-ab30-0e4dabd33ac8" providerId="ADAL" clId="{23140DD7-706B-4358-955F-DCEB296CFE4B}" dt="2024-11-12T20:44:07.574" v="238"/>
          <ac:spMkLst>
            <pc:docMk/>
            <pc:sldMk cId="819241090" sldId="3540"/>
            <ac:spMk id="34" creationId="{81DE930B-1115-4538-6E7F-92A7E5130ED6}"/>
          </ac:spMkLst>
        </pc:spChg>
        <pc:spChg chg="add mod">
          <ac:chgData name="Dr. Siva pariti" userId="72244fbe-096e-4e0d-ab30-0e4dabd33ac8" providerId="ADAL" clId="{23140DD7-706B-4358-955F-DCEB296CFE4B}" dt="2024-11-12T20:44:15.266" v="283" actId="1036"/>
          <ac:spMkLst>
            <pc:docMk/>
            <pc:sldMk cId="819241090" sldId="3540"/>
            <ac:spMk id="36" creationId="{BB9F5B7B-522C-8A65-E152-2DF2D75EC541}"/>
          </ac:spMkLst>
        </pc:spChg>
        <pc:grpChg chg="add mod">
          <ac:chgData name="Dr. Siva pariti" userId="72244fbe-096e-4e0d-ab30-0e4dabd33ac8" providerId="ADAL" clId="{23140DD7-706B-4358-955F-DCEB296CFE4B}" dt="2024-11-12T20:44:15.266" v="283" actId="1036"/>
          <ac:grpSpMkLst>
            <pc:docMk/>
            <pc:sldMk cId="819241090" sldId="3540"/>
            <ac:grpSpMk id="4" creationId="{C06099FF-CD46-E363-1AB5-E09845592851}"/>
          </ac:grpSpMkLst>
        </pc:grpChg>
        <pc:grpChg chg="mod">
          <ac:chgData name="Dr. Siva pariti" userId="72244fbe-096e-4e0d-ab30-0e4dabd33ac8" providerId="ADAL" clId="{23140DD7-706B-4358-955F-DCEB296CFE4B}" dt="2024-11-12T20:44:07.574" v="238"/>
          <ac:grpSpMkLst>
            <pc:docMk/>
            <pc:sldMk cId="819241090" sldId="3540"/>
            <ac:grpSpMk id="6" creationId="{C13DEFBD-4E71-82B0-63EC-8C020253E61A}"/>
          </ac:grpSpMkLst>
        </pc:grpChg>
        <pc:grpChg chg="mod">
          <ac:chgData name="Dr. Siva pariti" userId="72244fbe-096e-4e0d-ab30-0e4dabd33ac8" providerId="ADAL" clId="{23140DD7-706B-4358-955F-DCEB296CFE4B}" dt="2024-11-12T20:44:07.574" v="238"/>
          <ac:grpSpMkLst>
            <pc:docMk/>
            <pc:sldMk cId="819241090" sldId="3540"/>
            <ac:grpSpMk id="7" creationId="{D7B6CF08-8067-508A-004C-EFE39C9D3264}"/>
          </ac:grpSpMkLst>
        </pc:grpChg>
        <pc:grpChg chg="mod">
          <ac:chgData name="Dr. Siva pariti" userId="72244fbe-096e-4e0d-ab30-0e4dabd33ac8" providerId="ADAL" clId="{23140DD7-706B-4358-955F-DCEB296CFE4B}" dt="2024-11-12T20:44:07.574" v="238"/>
          <ac:grpSpMkLst>
            <pc:docMk/>
            <pc:sldMk cId="819241090" sldId="3540"/>
            <ac:grpSpMk id="8" creationId="{9F846552-ACB9-8C98-FDB2-8F47296AD137}"/>
          </ac:grpSpMkLst>
        </pc:grpChg>
        <pc:grpChg chg="mod">
          <ac:chgData name="Dr. Siva pariti" userId="72244fbe-096e-4e0d-ab30-0e4dabd33ac8" providerId="ADAL" clId="{23140DD7-706B-4358-955F-DCEB296CFE4B}" dt="2024-11-12T20:44:07.574" v="238"/>
          <ac:grpSpMkLst>
            <pc:docMk/>
            <pc:sldMk cId="819241090" sldId="3540"/>
            <ac:grpSpMk id="9" creationId="{8ECB542C-5509-EA59-EEA9-87FBFEB69389}"/>
          </ac:grpSpMkLst>
        </pc:grpChg>
        <pc:grpChg chg="mod">
          <ac:chgData name="Dr. Siva pariti" userId="72244fbe-096e-4e0d-ab30-0e4dabd33ac8" providerId="ADAL" clId="{23140DD7-706B-4358-955F-DCEB296CFE4B}" dt="2024-11-12T20:44:07.574" v="238"/>
          <ac:grpSpMkLst>
            <pc:docMk/>
            <pc:sldMk cId="819241090" sldId="3540"/>
            <ac:grpSpMk id="12" creationId="{19EBBEE1-B5B4-E13A-2FE0-73D4909ED0F4}"/>
          </ac:grpSpMkLst>
        </pc:grpChg>
        <pc:grpChg chg="mod">
          <ac:chgData name="Dr. Siva pariti" userId="72244fbe-096e-4e0d-ab30-0e4dabd33ac8" providerId="ADAL" clId="{23140DD7-706B-4358-955F-DCEB296CFE4B}" dt="2024-11-12T20:44:07.574" v="238"/>
          <ac:grpSpMkLst>
            <pc:docMk/>
            <pc:sldMk cId="819241090" sldId="3540"/>
            <ac:grpSpMk id="16" creationId="{0263D140-58BE-6E20-C0D8-DD4BF7E09ADC}"/>
          </ac:grpSpMkLst>
        </pc:grpChg>
        <pc:grpChg chg="mod">
          <ac:chgData name="Dr. Siva pariti" userId="72244fbe-096e-4e0d-ab30-0e4dabd33ac8" providerId="ADAL" clId="{23140DD7-706B-4358-955F-DCEB296CFE4B}" dt="2024-11-12T20:44:07.574" v="238"/>
          <ac:grpSpMkLst>
            <pc:docMk/>
            <pc:sldMk cId="819241090" sldId="3540"/>
            <ac:grpSpMk id="20" creationId="{EAF8696B-0097-3398-BBE1-B0EF2F33672E}"/>
          </ac:grpSpMkLst>
        </pc:grpChg>
        <pc:grpChg chg="mod">
          <ac:chgData name="Dr. Siva pariti" userId="72244fbe-096e-4e0d-ab30-0e4dabd33ac8" providerId="ADAL" clId="{23140DD7-706B-4358-955F-DCEB296CFE4B}" dt="2024-11-12T20:44:07.574" v="238"/>
          <ac:grpSpMkLst>
            <pc:docMk/>
            <pc:sldMk cId="819241090" sldId="3540"/>
            <ac:grpSpMk id="24" creationId="{7953AAC3-5259-06DC-9C04-49A316CF9619}"/>
          </ac:grpSpMkLst>
        </pc:grpChg>
        <pc:grpChg chg="add mod">
          <ac:chgData name="Dr. Siva pariti" userId="72244fbe-096e-4e0d-ab30-0e4dabd33ac8" providerId="ADAL" clId="{23140DD7-706B-4358-955F-DCEB296CFE4B}" dt="2024-11-12T20:44:15.266" v="283" actId="1036"/>
          <ac:grpSpMkLst>
            <pc:docMk/>
            <pc:sldMk cId="819241090" sldId="3540"/>
            <ac:grpSpMk id="28" creationId="{3558970C-DD67-3FBC-9FE3-E32D17E4931F}"/>
          </ac:grpSpMkLst>
        </pc:grpChg>
        <pc:grpChg chg="mod">
          <ac:chgData name="Dr. Siva pariti" userId="72244fbe-096e-4e0d-ab30-0e4dabd33ac8" providerId="ADAL" clId="{23140DD7-706B-4358-955F-DCEB296CFE4B}" dt="2024-11-12T20:44:07.574" v="238"/>
          <ac:grpSpMkLst>
            <pc:docMk/>
            <pc:sldMk cId="819241090" sldId="3540"/>
            <ac:grpSpMk id="30" creationId="{38041A5A-6D9C-5D9F-5381-3A51D74C8B84}"/>
          </ac:grpSpMkLst>
        </pc:grpChg>
        <pc:grpChg chg="mod">
          <ac:chgData name="Dr. Siva pariti" userId="72244fbe-096e-4e0d-ab30-0e4dabd33ac8" providerId="ADAL" clId="{23140DD7-706B-4358-955F-DCEB296CFE4B}" dt="2024-11-12T20:44:07.574" v="238"/>
          <ac:grpSpMkLst>
            <pc:docMk/>
            <pc:sldMk cId="819241090" sldId="3540"/>
            <ac:grpSpMk id="32" creationId="{7FB81D63-92B7-7E0E-ADEA-7FA7F95C2E42}"/>
          </ac:grpSpMkLst>
        </pc:grpChg>
        <pc:picChg chg="mod">
          <ac:chgData name="Dr. Siva pariti" userId="72244fbe-096e-4e0d-ab30-0e4dabd33ac8" providerId="ADAL" clId="{23140DD7-706B-4358-955F-DCEB296CFE4B}" dt="2024-11-12T20:44:07.574" v="238"/>
          <ac:picMkLst>
            <pc:docMk/>
            <pc:sldMk cId="819241090" sldId="3540"/>
            <ac:picMk id="15" creationId="{7727DD91-2151-9A7D-12E3-327F206A3BB7}"/>
          </ac:picMkLst>
        </pc:picChg>
        <pc:picChg chg="mod">
          <ac:chgData name="Dr. Siva pariti" userId="72244fbe-096e-4e0d-ab30-0e4dabd33ac8" providerId="ADAL" clId="{23140DD7-706B-4358-955F-DCEB296CFE4B}" dt="2024-11-12T20:44:07.574" v="238"/>
          <ac:picMkLst>
            <pc:docMk/>
            <pc:sldMk cId="819241090" sldId="3540"/>
            <ac:picMk id="19" creationId="{61F7A30A-1AC6-BA77-E4C1-48E9F345B238}"/>
          </ac:picMkLst>
        </pc:picChg>
        <pc:picChg chg="mod">
          <ac:chgData name="Dr. Siva pariti" userId="72244fbe-096e-4e0d-ab30-0e4dabd33ac8" providerId="ADAL" clId="{23140DD7-706B-4358-955F-DCEB296CFE4B}" dt="2024-11-12T20:44:07.574" v="238"/>
          <ac:picMkLst>
            <pc:docMk/>
            <pc:sldMk cId="819241090" sldId="3540"/>
            <ac:picMk id="23" creationId="{91152E89-B937-7109-2142-AB7A2FB8C626}"/>
          </ac:picMkLst>
        </pc:picChg>
        <pc:picChg chg="mod">
          <ac:chgData name="Dr. Siva pariti" userId="72244fbe-096e-4e0d-ab30-0e4dabd33ac8" providerId="ADAL" clId="{23140DD7-706B-4358-955F-DCEB296CFE4B}" dt="2024-11-12T20:44:07.574" v="238"/>
          <ac:picMkLst>
            <pc:docMk/>
            <pc:sldMk cId="819241090" sldId="3540"/>
            <ac:picMk id="27" creationId="{DF41152D-AB6C-C1E3-282C-B71227E04452}"/>
          </ac:picMkLst>
        </pc:picChg>
        <pc:picChg chg="mod">
          <ac:chgData name="Dr. Siva pariti" userId="72244fbe-096e-4e0d-ab30-0e4dabd33ac8" providerId="ADAL" clId="{23140DD7-706B-4358-955F-DCEB296CFE4B}" dt="2024-11-12T20:44:07.574" v="238"/>
          <ac:picMkLst>
            <pc:docMk/>
            <pc:sldMk cId="819241090" sldId="3540"/>
            <ac:picMk id="35" creationId="{A1A00FBF-A132-336B-1705-2E0A9141F4A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_3BB_5A6E3B02.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20379228297398"/>
          <c:y val="0.20356649479568589"/>
          <c:w val="0.54817867392744135"/>
          <c:h val="0.6883281066462632"/>
        </c:manualLayout>
      </c:layout>
      <c:radarChart>
        <c:radarStyle val="marker"/>
        <c:varyColors val="0"/>
        <c:ser>
          <c:idx val="0"/>
          <c:order val="0"/>
          <c:tx>
            <c:strRef>
              <c:f>Tabelle1!$B$1</c:f>
              <c:strCache>
                <c:ptCount val="1"/>
                <c:pt idx="0">
                  <c:v>Supplier 1</c:v>
                </c:pt>
              </c:strCache>
            </c:strRef>
          </c:tx>
          <c:spPr>
            <a:ln w="31750" cap="rnd">
              <a:solidFill>
                <a:schemeClr val="accent2"/>
              </a:solidFill>
              <a:round/>
            </a:ln>
            <a:effectLst/>
          </c:spPr>
          <c:marker>
            <c:symbol val="none"/>
          </c:marker>
          <c:cat>
            <c:strRef>
              <c:f>Tabelle1!$A$2:$A$10</c:f>
              <c:strCache>
                <c:ptCount val="9"/>
                <c:pt idx="0">
                  <c:v>Quality assurance</c:v>
                </c:pt>
                <c:pt idx="1">
                  <c:v>Consistency</c:v>
                </c:pt>
                <c:pt idx="2">
                  <c:v>Traceability</c:v>
                </c:pt>
                <c:pt idx="3">
                  <c:v>Transparency</c:v>
                </c:pt>
                <c:pt idx="4">
                  <c:v>Product stewardship </c:v>
                </c:pt>
                <c:pt idx="5">
                  <c:v>RSL/MRSL conformance</c:v>
                </c:pt>
                <c:pt idx="6">
                  <c:v>Technical support</c:v>
                </c:pt>
                <c:pt idx="7">
                  <c:v>Product delivery</c:v>
                </c:pt>
                <c:pt idx="8">
                  <c:v>Price </c:v>
                </c:pt>
              </c:strCache>
            </c:strRef>
          </c:cat>
          <c:val>
            <c:numRef>
              <c:f>Tabelle1!$B$2:$B$10</c:f>
              <c:numCache>
                <c:formatCode>General</c:formatCode>
                <c:ptCount val="9"/>
                <c:pt idx="0">
                  <c:v>5</c:v>
                </c:pt>
                <c:pt idx="1">
                  <c:v>7</c:v>
                </c:pt>
                <c:pt idx="2">
                  <c:v>4</c:v>
                </c:pt>
                <c:pt idx="3">
                  <c:v>5</c:v>
                </c:pt>
                <c:pt idx="4">
                  <c:v>7</c:v>
                </c:pt>
                <c:pt idx="5">
                  <c:v>7</c:v>
                </c:pt>
                <c:pt idx="6">
                  <c:v>5</c:v>
                </c:pt>
                <c:pt idx="7">
                  <c:v>6</c:v>
                </c:pt>
                <c:pt idx="8">
                  <c:v>3</c:v>
                </c:pt>
              </c:numCache>
            </c:numRef>
          </c:val>
          <c:extLst>
            <c:ext xmlns:c16="http://schemas.microsoft.com/office/drawing/2014/chart" uri="{C3380CC4-5D6E-409C-BE32-E72D297353CC}">
              <c16:uniqueId val="{00000000-AC5D-4BA8-96FB-13B9CB065C7A}"/>
            </c:ext>
          </c:extLst>
        </c:ser>
        <c:ser>
          <c:idx val="1"/>
          <c:order val="1"/>
          <c:tx>
            <c:strRef>
              <c:f>Tabelle1!$C$1</c:f>
              <c:strCache>
                <c:ptCount val="1"/>
                <c:pt idx="0">
                  <c:v>Supplier 2</c:v>
                </c:pt>
              </c:strCache>
            </c:strRef>
          </c:tx>
          <c:spPr>
            <a:ln w="31750" cap="rnd">
              <a:solidFill>
                <a:schemeClr val="accent1"/>
              </a:solidFill>
              <a:round/>
            </a:ln>
            <a:effectLst/>
          </c:spPr>
          <c:marker>
            <c:symbol val="none"/>
          </c:marker>
          <c:cat>
            <c:strRef>
              <c:f>Tabelle1!$A$2:$A$10</c:f>
              <c:strCache>
                <c:ptCount val="9"/>
                <c:pt idx="0">
                  <c:v>Quality assurance</c:v>
                </c:pt>
                <c:pt idx="1">
                  <c:v>Consistency</c:v>
                </c:pt>
                <c:pt idx="2">
                  <c:v>Traceability</c:v>
                </c:pt>
                <c:pt idx="3">
                  <c:v>Transparency</c:v>
                </c:pt>
                <c:pt idx="4">
                  <c:v>Product stewardship </c:v>
                </c:pt>
                <c:pt idx="5">
                  <c:v>RSL/MRSL conformance</c:v>
                </c:pt>
                <c:pt idx="6">
                  <c:v>Technical support</c:v>
                </c:pt>
                <c:pt idx="7">
                  <c:v>Product delivery</c:v>
                </c:pt>
                <c:pt idx="8">
                  <c:v>Price </c:v>
                </c:pt>
              </c:strCache>
            </c:strRef>
          </c:cat>
          <c:val>
            <c:numRef>
              <c:f>Tabelle1!$C$2:$C$10</c:f>
              <c:numCache>
                <c:formatCode>General</c:formatCode>
                <c:ptCount val="9"/>
                <c:pt idx="0">
                  <c:v>8</c:v>
                </c:pt>
                <c:pt idx="1">
                  <c:v>5</c:v>
                </c:pt>
                <c:pt idx="2">
                  <c:v>6</c:v>
                </c:pt>
                <c:pt idx="3">
                  <c:v>7</c:v>
                </c:pt>
                <c:pt idx="4">
                  <c:v>10</c:v>
                </c:pt>
                <c:pt idx="5">
                  <c:v>7</c:v>
                </c:pt>
                <c:pt idx="6">
                  <c:v>6</c:v>
                </c:pt>
                <c:pt idx="7">
                  <c:v>6</c:v>
                </c:pt>
                <c:pt idx="8">
                  <c:v>4</c:v>
                </c:pt>
              </c:numCache>
            </c:numRef>
          </c:val>
          <c:extLst>
            <c:ext xmlns:c16="http://schemas.microsoft.com/office/drawing/2014/chart" uri="{C3380CC4-5D6E-409C-BE32-E72D297353CC}">
              <c16:uniqueId val="{00000001-AC5D-4BA8-96FB-13B9CB065C7A}"/>
            </c:ext>
          </c:extLst>
        </c:ser>
        <c:dLbls>
          <c:showLegendKey val="0"/>
          <c:showVal val="0"/>
          <c:showCatName val="0"/>
          <c:showSerName val="0"/>
          <c:showPercent val="0"/>
          <c:showBubbleSize val="0"/>
        </c:dLbls>
        <c:axId val="620335920"/>
        <c:axId val="620329360"/>
      </c:radarChart>
      <c:catAx>
        <c:axId val="6203359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20329360"/>
        <c:crosses val="autoZero"/>
        <c:auto val="1"/>
        <c:lblAlgn val="ctr"/>
        <c:lblOffset val="100"/>
        <c:noMultiLvlLbl val="0"/>
      </c:catAx>
      <c:valAx>
        <c:axId val="62032936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2033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801413-1CC9-4A75-9C03-F2EA16851DF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8D112D7-04E6-4A83-BB1B-52D6DF0F7C28}">
      <dgm:prSet phldrT="[Tex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QUALITY ASSURANCE	</a:t>
          </a:r>
        </a:p>
      </dgm:t>
    </dgm:pt>
    <dgm:pt modelId="{ABD889D0-9613-4576-9C23-5269D6E88F37}" type="parTrans" cxnId="{17109B56-80BE-43CC-8DDC-FCAFE2B06DA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7AF3731A-BEEC-42EF-B0A8-7946B5EAE07D}" type="sibTrans" cxnId="{17109B56-80BE-43CC-8DDC-FCAFE2B06DA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031E1B5B-A042-4875-A009-3A6FA6CDDDBE}">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High quality product as per the facility requirement.</a:t>
          </a:r>
        </a:p>
      </dgm:t>
    </dgm:pt>
    <dgm:pt modelId="{9C7943FD-C3BD-4A9B-9E7B-9794111B430F}" type="parTrans" cxnId="{AAB61E02-D41C-4F94-9800-E9EB9CAAB19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AF766032-63A8-4AFE-9C90-FCB7AAF7FE12}" type="sibTrans" cxnId="{AAB61E02-D41C-4F94-9800-E9EB9CAAB19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7CCEF8D7-CC44-48AA-828E-B7AB661C2A22}">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Inhouse quality control and quality assurance of all lots produced.</a:t>
          </a:r>
        </a:p>
      </dgm:t>
    </dgm:pt>
    <dgm:pt modelId="{0F4EA886-37DB-4396-8CC8-5F4C8F274EFB}" type="parTrans" cxnId="{9B4DE146-BA4D-4CC4-994A-C6852C6432C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FB11A52B-B41A-4E18-B617-75E8AEB1B7AE}" type="sibTrans" cxnId="{9B4DE146-BA4D-4CC4-994A-C6852C6432C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CA5C672F-BD20-44D8-809F-169C2573E978}">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CONSISTENCY</a:t>
          </a:r>
          <a:r>
            <a:rPr lang="en-US" sz="1400" dirty="0">
              <a:latin typeface="Trebuchet MS" panose="020B0603020202020204" pitchFamily="34" charset="0"/>
              <a:ea typeface="Verdana" panose="020B0604030504040204" pitchFamily="34" charset="0"/>
            </a:rPr>
            <a:t>	</a:t>
          </a:r>
          <a:r>
            <a:rPr lang="en-US" sz="1100" dirty="0">
              <a:latin typeface="Verdana" panose="020B0604030504040204" pitchFamily="34" charset="0"/>
              <a:ea typeface="Verdana" panose="020B0604030504040204" pitchFamily="34" charset="0"/>
            </a:rPr>
            <a:t>	</a:t>
          </a:r>
        </a:p>
      </dgm:t>
    </dgm:pt>
    <dgm:pt modelId="{1C0AAD46-45AE-428E-9FCC-C3418F7A70B2}" type="parTrans" cxnId="{8A9610BB-5FE8-49D4-8CEB-40A836B60C8A}">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4CF236C7-E999-488F-90E7-3989227EBE60}" type="sibTrans" cxnId="{8A9610BB-5FE8-49D4-8CEB-40A836B60C8A}">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157476F0-0722-44CA-8C57-4C557D5DB357}">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Consistent supply from the first delivery onwards.</a:t>
          </a:r>
        </a:p>
      </dgm:t>
    </dgm:pt>
    <dgm:pt modelId="{4E51F257-38F1-4672-929F-F2140E2AC746}" type="parTrans" cxnId="{E31B42B6-D6B6-4E61-9DFF-EEC451C53DD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F1DA0927-64FC-43E0-B275-DB3A5AE8078B}" type="sibTrans" cxnId="{E31B42B6-D6B6-4E61-9DFF-EEC451C53DD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6718948C-7183-4F21-8BF1-D6BCBEDC71A8}">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TRACEABILITY	</a:t>
          </a:r>
        </a:p>
      </dgm:t>
    </dgm:pt>
    <dgm:pt modelId="{C523CA6E-9AD8-4129-AAE7-D23773A82034}" type="parTrans" cxnId="{82CCE8E9-4D0E-4E3D-889C-90A885F652A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1CF4A364-3675-4CE2-ACB1-2A8052F6A406}" type="sibTrans" cxnId="{82CCE8E9-4D0E-4E3D-889C-90A885F652A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AFCA4BF8-16DA-4EA2-8083-CE523376B0BA}">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Internal traceability of chemicals and ownership towards label traceability.</a:t>
          </a:r>
        </a:p>
      </dgm:t>
    </dgm:pt>
    <dgm:pt modelId="{644ED1D6-4798-447F-83C5-961354A41807}" type="parTrans" cxnId="{0CDC007D-5769-4549-878B-9873235DC1C9}">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1172CB04-4B84-44EF-8AF4-6AAFAC7CEC30}" type="sibTrans" cxnId="{0CDC007D-5769-4549-878B-9873235DC1C9}">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E7669E9D-2AA0-4F29-86FF-6AD1868ACB54}">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TRANSPARENCY</a:t>
          </a:r>
          <a:r>
            <a:rPr lang="en-US" sz="1100" b="1" dirty="0">
              <a:latin typeface="Verdana" panose="020B0604030504040204" pitchFamily="34" charset="0"/>
              <a:ea typeface="Verdana" panose="020B0604030504040204" pitchFamily="34" charset="0"/>
            </a:rPr>
            <a:t>	</a:t>
          </a:r>
          <a:r>
            <a:rPr lang="en-US" sz="1100" dirty="0">
              <a:latin typeface="Verdana" panose="020B0604030504040204" pitchFamily="34" charset="0"/>
              <a:ea typeface="Verdana" panose="020B0604030504040204" pitchFamily="34" charset="0"/>
            </a:rPr>
            <a:t>	</a:t>
          </a:r>
        </a:p>
      </dgm:t>
    </dgm:pt>
    <dgm:pt modelId="{7C0A6949-AE0B-48E3-877F-34B3ACD336CF}" type="parTrans" cxnId="{DCD3CDB6-AF9C-4448-944C-B9C348C7B97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378DA22C-B4E9-4FA6-A9D4-59B1F13881E5}" type="sibTrans" cxnId="{DCD3CDB6-AF9C-4448-944C-B9C348C7B97F}">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41660A9F-8B7E-4B2C-B74E-2F7915E710D2}">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Sharing complete information about chemicals, including Safety Data Sheets as per GHS or other international norms and updated Technical Data Sheets.</a:t>
          </a:r>
        </a:p>
      </dgm:t>
    </dgm:pt>
    <dgm:pt modelId="{A3484CF3-E58A-4A68-96C1-DA1E6A044DA3}" type="parTrans" cxnId="{C3CAB40B-FAB6-4BAC-B4F5-929D68D71782}">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629CC34C-7A3B-44B1-8843-A9607758270B}" type="sibTrans" cxnId="{C3CAB40B-FAB6-4BAC-B4F5-929D68D71782}">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282713E6-E60D-4BF5-9DDF-3BFED7AAC5A1}">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PRODUCT STEWARDSHIP </a:t>
          </a:r>
          <a:r>
            <a:rPr lang="en-US" sz="1100" dirty="0">
              <a:latin typeface="Verdana" panose="020B0604030504040204" pitchFamily="34" charset="0"/>
              <a:ea typeface="Verdana" panose="020B0604030504040204" pitchFamily="34" charset="0"/>
            </a:rPr>
            <a:t>		</a:t>
          </a:r>
        </a:p>
      </dgm:t>
    </dgm:pt>
    <dgm:pt modelId="{9C312B22-BE1A-49EA-AA61-21546765EE52}" type="parTrans" cxnId="{47C31E20-22CD-4782-B3FF-71F9D1ED1C10}">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77D56289-0976-4433-B1FA-A7708CDE7284}" type="sibTrans" cxnId="{47C31E20-22CD-4782-B3FF-71F9D1ED1C10}">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C616F322-221A-41A5-BBA4-A3250BE2E751}">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Competency to supply ZDHC MRSL conform chemicals through an internal product stewardship system.</a:t>
          </a:r>
        </a:p>
      </dgm:t>
    </dgm:pt>
    <dgm:pt modelId="{637AEB1F-5EB3-4BD8-9E03-EFA0D258D337}" type="parTrans" cxnId="{69C13894-D2A6-49D0-8698-97329A62573E}">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DFB21DD8-1DEB-474B-88F7-DC428C2F9F85}" type="sibTrans" cxnId="{69C13894-D2A6-49D0-8698-97329A62573E}">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571F27D6-A8A1-4AAB-BEEF-4423DEAE06D8}">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RSL/MRSL  CONFORMANCE</a:t>
          </a:r>
          <a:r>
            <a:rPr lang="en-US" sz="1400" dirty="0">
              <a:solidFill>
                <a:schemeClr val="accent6"/>
              </a:solidFill>
              <a:latin typeface="Trebuchet MS" panose="020B0603020202020204" pitchFamily="34" charset="0"/>
              <a:ea typeface="Verdana" panose="020B0604030504040204" pitchFamily="34" charset="0"/>
            </a:rPr>
            <a:t>	</a:t>
          </a:r>
          <a:endParaRPr lang="en-US" sz="1100" dirty="0">
            <a:latin typeface="Verdana" panose="020B0604030504040204" pitchFamily="34" charset="0"/>
            <a:ea typeface="Verdana" panose="020B0604030504040204" pitchFamily="34" charset="0"/>
          </a:endParaRPr>
        </a:p>
      </dgm:t>
    </dgm:pt>
    <dgm:pt modelId="{A372740E-6E9E-4DF5-A400-1A36E1AB6F5C}" type="parTrans" cxnId="{EE4BCD72-4653-4D2C-8917-B96D2437D61A}">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7DC8BFE6-4539-4BD8-A066-A8097E575C3A}" type="sibTrans" cxnId="{EE4BCD72-4653-4D2C-8917-B96D2437D61A}">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2F175815-9CEE-4716-84DA-4D1E6D67F955}">
      <dgm:prSet custT="1"/>
      <dgm:spPr>
        <a:solidFill>
          <a:schemeClr val="tx1">
            <a:lumMod val="20000"/>
            <a:lumOff val="80000"/>
          </a:schemeClr>
        </a:solidFill>
      </dgm:spPr>
      <dgm:t>
        <a:bodyPr/>
        <a:lstStyle/>
        <a:p>
          <a:pPr>
            <a:lnSpc>
              <a:spcPct val="114000"/>
            </a:lnSpc>
          </a:pPr>
          <a:r>
            <a:rPr lang="en-US" sz="1000" dirty="0">
              <a:solidFill>
                <a:srgbClr val="3F3F3F"/>
              </a:solidFill>
              <a:latin typeface="Verdana"/>
              <a:ea typeface="Verdana"/>
              <a:cs typeface="Verdana"/>
            </a:rPr>
            <a:t>Third- party verified certifications for finished products or self- declarations for Brand RSL and ZDHC MRSL </a:t>
          </a:r>
          <a:r>
            <a:rPr lang="en-US" sz="1100" dirty="0">
              <a:solidFill>
                <a:srgbClr val="3F3F3F"/>
              </a:solidFill>
              <a:latin typeface="Verdana"/>
              <a:ea typeface="Verdana"/>
              <a:cs typeface="Verdana"/>
            </a:rPr>
            <a:t>requirements.</a:t>
          </a:r>
        </a:p>
      </dgm:t>
    </dgm:pt>
    <dgm:pt modelId="{67627AF4-D523-4234-BA61-B75B56E97CF7}" type="parTrans" cxnId="{FB4E517F-3780-49FD-A729-113B2EF1818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D52BE843-A6A8-460C-889B-FC4CB7769B5A}" type="sibTrans" cxnId="{FB4E517F-3780-49FD-A729-113B2EF1818C}">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2E897FAA-37E5-475D-B6F1-5D83C1AEF0FF}">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a:ea typeface="Verdana"/>
              <a:cs typeface="Verdana"/>
            </a:rPr>
            <a:t>Third party test reports proofing conformance with MRSL/ RSL requirements and </a:t>
          </a:r>
          <a:r>
            <a:rPr lang="en-US" sz="1100" b="0" dirty="0">
              <a:solidFill>
                <a:schemeClr val="tx1">
                  <a:lumMod val="50000"/>
                </a:schemeClr>
              </a:solidFill>
              <a:latin typeface="Verdana"/>
              <a:ea typeface="Verdana"/>
              <a:cs typeface="Verdana"/>
            </a:rPr>
            <a:t>CoA.</a:t>
          </a:r>
          <a:endParaRPr lang="en-US" sz="1100" dirty="0">
            <a:solidFill>
              <a:srgbClr val="3F3F3F"/>
            </a:solidFill>
            <a:latin typeface="Verdana"/>
            <a:ea typeface="Verdana"/>
            <a:cs typeface="Verdana"/>
          </a:endParaRPr>
        </a:p>
      </dgm:t>
    </dgm:pt>
    <dgm:pt modelId="{BDB0C641-AD39-4FF4-9374-212DFABB5271}" type="parTrans" cxnId="{5C3D3E97-44E4-4687-9ADD-9CBBD9F807A8}">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4F1B29D8-1E88-4AD7-9121-AC0274474E3D}" type="sibTrans" cxnId="{5C3D3E97-44E4-4687-9ADD-9CBBD9F807A8}">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071F100E-AC0B-439D-9ECF-CC716577AC33}">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TECHNICAL SUPPORT</a:t>
          </a:r>
          <a:r>
            <a:rPr lang="en-US" sz="1400" dirty="0">
              <a:solidFill>
                <a:schemeClr val="accent6"/>
              </a:solidFill>
              <a:latin typeface="Trebuchet MS" panose="020B0603020202020204" pitchFamily="34" charset="0"/>
              <a:ea typeface="Verdana" panose="020B0604030504040204" pitchFamily="34" charset="0"/>
            </a:rPr>
            <a:t>	</a:t>
          </a:r>
          <a:r>
            <a:rPr lang="en-US" sz="1100" dirty="0">
              <a:latin typeface="Verdana" panose="020B0604030504040204" pitchFamily="34" charset="0"/>
              <a:ea typeface="Verdana" panose="020B0604030504040204" pitchFamily="34" charset="0"/>
            </a:rPr>
            <a:t>	</a:t>
          </a:r>
        </a:p>
      </dgm:t>
    </dgm:pt>
    <dgm:pt modelId="{630D4F07-E2CD-4520-9902-A4936046A7DB}" type="parTrans" cxnId="{994F3671-CF1B-4221-98BF-DB2BE0094C69}">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2EB51CE2-14C6-4AC5-9B07-EBEA8E5A83D3}" type="sibTrans" cxnId="{994F3671-CF1B-4221-98BF-DB2BE0094C69}">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43AE561F-0EF1-408B-87B1-B43F8083B81F}">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panose="020B0604030504040204" pitchFamily="34" charset="0"/>
              <a:ea typeface="Verdana" panose="020B0604030504040204" pitchFamily="34" charset="0"/>
            </a:rPr>
            <a:t>Technical support team available to support new developments and resolving issues. </a:t>
          </a:r>
        </a:p>
      </dgm:t>
    </dgm:pt>
    <dgm:pt modelId="{13A451CB-4DE4-4F58-817B-CC5BDE9B70E9}" type="parTrans" cxnId="{235A0E51-7178-4F26-9721-276BD8353866}">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AC60D861-39FD-497B-B229-5E66BD6C4BAB}" type="sibTrans" cxnId="{235A0E51-7178-4F26-9721-276BD8353866}">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AEE25C19-1CD2-4FC8-8348-A8AFF645BC8A}">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PRODUCT DELIVERY</a:t>
          </a:r>
          <a:r>
            <a:rPr lang="en-US" sz="1400" dirty="0">
              <a:solidFill>
                <a:schemeClr val="accent6"/>
              </a:solidFill>
              <a:latin typeface="Trebuchet MS" panose="020B0603020202020204" pitchFamily="34" charset="0"/>
              <a:ea typeface="Verdana" panose="020B0604030504040204" pitchFamily="34" charset="0"/>
            </a:rPr>
            <a:t>	</a:t>
          </a:r>
          <a:r>
            <a:rPr lang="en-US" sz="1100" dirty="0">
              <a:latin typeface="Verdana" panose="020B0604030504040204" pitchFamily="34" charset="0"/>
              <a:ea typeface="Verdana" panose="020B0604030504040204" pitchFamily="34" charset="0"/>
            </a:rPr>
            <a:t>	</a:t>
          </a:r>
        </a:p>
      </dgm:t>
    </dgm:pt>
    <dgm:pt modelId="{71CAA338-1246-49C7-B25F-5C0C16CA7907}" type="parTrans" cxnId="{AD726B21-4615-43A8-B2D5-CAFE4034B44B}">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25E5C99D-6EB9-43E6-A20E-9CFDB54C6100}" type="sibTrans" cxnId="{AD726B21-4615-43A8-B2D5-CAFE4034B44B}">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93960190-D75E-4F4A-B4FE-634D80AB546E}">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a:ea typeface="Verdana"/>
              <a:cs typeface="Verdana"/>
            </a:rPr>
            <a:t>Ontime delivery of chemicals.</a:t>
          </a:r>
        </a:p>
      </dgm:t>
    </dgm:pt>
    <dgm:pt modelId="{E202A2BC-6F1E-4998-87F1-2DCF6F16E2BC}" type="parTrans" cxnId="{F06FE968-4470-499A-8D0A-5755D4251E11}">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9B6F0B49-D7CE-42A3-9AFA-3F58F11D24FF}" type="sibTrans" cxnId="{F06FE968-4470-499A-8D0A-5755D4251E11}">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BBF60528-6E0D-4045-8001-285FCD7AA84D}">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a:ea typeface="Verdana"/>
              <a:cs typeface="Verdana"/>
            </a:rPr>
            <a:t>Deadstock to be taken back under predefined terms and conditions.</a:t>
          </a:r>
        </a:p>
      </dgm:t>
    </dgm:pt>
    <dgm:pt modelId="{032C25BA-A807-4294-B96E-285E4FA7D61A}" type="parTrans" cxnId="{ED6C9529-B316-4C3C-969D-18A07F960645}">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6ACDB3D9-6C8E-41E7-90D1-F5B1B65CC07D}" type="sibTrans" cxnId="{ED6C9529-B316-4C3C-969D-18A07F960645}">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96C221AA-7541-451F-A3E5-6354A4BDD622}">
      <dgm:prSet custT="1"/>
      <dgm:spPr>
        <a:solidFill>
          <a:schemeClr val="tx1">
            <a:lumMod val="20000"/>
            <a:lumOff val="80000"/>
          </a:schemeClr>
        </a:solidFill>
      </dgm:spPr>
      <dgm:t>
        <a:bodyPr/>
        <a:lstStyle/>
        <a:p>
          <a:pPr>
            <a:lnSpc>
              <a:spcPct val="114000"/>
            </a:lnSpc>
          </a:pPr>
          <a:r>
            <a:rPr lang="en-US" sz="1400" b="1" dirty="0">
              <a:solidFill>
                <a:schemeClr val="accent6"/>
              </a:solidFill>
              <a:latin typeface="Trebuchet MS" panose="020B0603020202020204" pitchFamily="34" charset="0"/>
              <a:ea typeface="Verdana" panose="020B0604030504040204" pitchFamily="34" charset="0"/>
            </a:rPr>
            <a:t>PRICE 	</a:t>
          </a:r>
          <a:r>
            <a:rPr lang="en-US" sz="1100" dirty="0">
              <a:latin typeface="Verdana" panose="020B0604030504040204" pitchFamily="34" charset="0"/>
              <a:ea typeface="Verdana" panose="020B0604030504040204" pitchFamily="34" charset="0"/>
            </a:rPr>
            <a:t>	</a:t>
          </a:r>
        </a:p>
      </dgm:t>
    </dgm:pt>
    <dgm:pt modelId="{1FDE7E68-268B-4FCE-B98D-32A147A59E7C}" type="parTrans" cxnId="{D2CC11E1-1C4F-48C4-871F-9BF2D7F20EB5}">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EEC4916F-C612-44A1-9551-D00AB66D15D9}" type="sibTrans" cxnId="{D2CC11E1-1C4F-48C4-871F-9BF2D7F20EB5}">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62BA3D60-D599-47F5-A4E8-12B9260009C3}">
      <dgm:prSet custT="1"/>
      <dgm:spPr>
        <a:solidFill>
          <a:schemeClr val="tx1">
            <a:lumMod val="20000"/>
            <a:lumOff val="80000"/>
          </a:schemeClr>
        </a:solidFill>
      </dgm:spPr>
      <dgm:t>
        <a:bodyPr/>
        <a:lstStyle/>
        <a:p>
          <a:pPr>
            <a:lnSpc>
              <a:spcPct val="114000"/>
            </a:lnSpc>
          </a:pPr>
          <a:r>
            <a:rPr lang="en-US" sz="1100" dirty="0">
              <a:solidFill>
                <a:srgbClr val="3F3F3F"/>
              </a:solidFill>
              <a:latin typeface="Verdana"/>
              <a:ea typeface="Verdana"/>
              <a:cs typeface="Verdana"/>
            </a:rPr>
            <a:t>Competitive pricing without compromising quality.</a:t>
          </a:r>
        </a:p>
      </dgm:t>
    </dgm:pt>
    <dgm:pt modelId="{D3651A49-1962-4346-B74F-99AAA71F3585}" type="parTrans" cxnId="{665A429A-0814-4FC2-8A1E-7D421F6E4C90}">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A7B1BE04-492E-4BEA-8F38-5B557CEF8260}" type="sibTrans" cxnId="{665A429A-0814-4FC2-8A1E-7D421F6E4C90}">
      <dgm:prSet/>
      <dgm:spPr/>
      <dgm:t>
        <a:bodyPr/>
        <a:lstStyle/>
        <a:p>
          <a:pPr>
            <a:lnSpc>
              <a:spcPct val="114000"/>
            </a:lnSpc>
          </a:pPr>
          <a:endParaRPr lang="en-US" sz="1100">
            <a:latin typeface="Verdana" panose="020B0604030504040204" pitchFamily="34" charset="0"/>
            <a:ea typeface="Verdana" panose="020B0604030504040204" pitchFamily="34" charset="0"/>
          </a:endParaRPr>
        </a:p>
      </dgm:t>
    </dgm:pt>
    <dgm:pt modelId="{F309494B-0B54-468E-A066-829C465FBE23}">
      <dgm:prSet phldr="0" custT="1"/>
      <dgm:spPr/>
      <dgm:t>
        <a:bodyPr/>
        <a:lstStyle/>
        <a:p>
          <a:pPr rtl="0">
            <a:lnSpc>
              <a:spcPct val="113999"/>
            </a:lnSpc>
          </a:pPr>
          <a:r>
            <a:rPr lang="en-US" sz="1100" b="0" dirty="0">
              <a:solidFill>
                <a:schemeClr val="tx1">
                  <a:lumMod val="50000"/>
                </a:schemeClr>
              </a:solidFill>
              <a:latin typeface="Verdana"/>
              <a:ea typeface="Verdana"/>
              <a:cs typeface="Verdana"/>
            </a:rPr>
            <a:t>Sustainable packaging</a:t>
          </a:r>
        </a:p>
      </dgm:t>
    </dgm:pt>
    <dgm:pt modelId="{71DF34E6-D43A-4223-A583-A0DF5E1A9A61}" type="parTrans" cxnId="{732032C8-74CB-46CA-B9A7-6A37B1819AED}">
      <dgm:prSet/>
      <dgm:spPr/>
      <dgm:t>
        <a:bodyPr/>
        <a:lstStyle/>
        <a:p>
          <a:endParaRPr lang="en-US"/>
        </a:p>
      </dgm:t>
    </dgm:pt>
    <dgm:pt modelId="{8BB4634A-8919-47F3-854F-3249EA23CC2C}" type="sibTrans" cxnId="{732032C8-74CB-46CA-B9A7-6A37B1819AED}">
      <dgm:prSet/>
      <dgm:spPr/>
      <dgm:t>
        <a:bodyPr/>
        <a:lstStyle/>
        <a:p>
          <a:endParaRPr lang="en-US"/>
        </a:p>
      </dgm:t>
    </dgm:pt>
    <dgm:pt modelId="{6024673D-6C51-43B9-AEE6-A64C4FB272B5}">
      <dgm:prSet custT="1"/>
      <dgm:spPr>
        <a:solidFill>
          <a:schemeClr val="tx1">
            <a:lumMod val="20000"/>
            <a:lumOff val="80000"/>
          </a:schemeClr>
        </a:solidFill>
      </dgm:spPr>
      <dgm:t>
        <a:bodyPr/>
        <a:lstStyle/>
        <a:p>
          <a:pPr>
            <a:lnSpc>
              <a:spcPct val="114000"/>
            </a:lnSpc>
          </a:pPr>
          <a:r>
            <a:rPr lang="en-US" sz="1100" b="0" dirty="0">
              <a:solidFill>
                <a:schemeClr val="tx1">
                  <a:lumMod val="50000"/>
                </a:schemeClr>
              </a:solidFill>
              <a:latin typeface="Verdana"/>
              <a:ea typeface="Verdana"/>
              <a:cs typeface="Verdana"/>
            </a:rPr>
            <a:t>Green transport</a:t>
          </a:r>
          <a:endParaRPr lang="en-US" sz="1100" dirty="0">
            <a:solidFill>
              <a:schemeClr val="tx1">
                <a:lumMod val="50000"/>
              </a:schemeClr>
            </a:solidFill>
            <a:latin typeface="Verdana"/>
            <a:ea typeface="Verdana"/>
            <a:cs typeface="Verdana"/>
          </a:endParaRPr>
        </a:p>
      </dgm:t>
    </dgm:pt>
    <dgm:pt modelId="{A46F5345-216F-4B88-86BA-54DD40DCC8CA}" type="parTrans" cxnId="{CC76E7B1-224F-432A-8D30-BDA7D7351F5B}">
      <dgm:prSet/>
      <dgm:spPr/>
      <dgm:t>
        <a:bodyPr/>
        <a:lstStyle/>
        <a:p>
          <a:endParaRPr lang="en-US"/>
        </a:p>
      </dgm:t>
    </dgm:pt>
    <dgm:pt modelId="{8B41A10B-818F-4CB7-86AE-8E1349CA7CCC}" type="sibTrans" cxnId="{CC76E7B1-224F-432A-8D30-BDA7D7351F5B}">
      <dgm:prSet/>
      <dgm:spPr/>
      <dgm:t>
        <a:bodyPr/>
        <a:lstStyle/>
        <a:p>
          <a:endParaRPr lang="en-US"/>
        </a:p>
      </dgm:t>
    </dgm:pt>
    <dgm:pt modelId="{39FA3564-A1F2-4732-9B9C-E6A65BB569BD}" type="pres">
      <dgm:prSet presAssocID="{9A801413-1CC9-4A75-9C03-F2EA16851DF0}" presName="diagram" presStyleCnt="0">
        <dgm:presLayoutVars>
          <dgm:dir/>
          <dgm:resizeHandles val="exact"/>
        </dgm:presLayoutVars>
      </dgm:prSet>
      <dgm:spPr/>
    </dgm:pt>
    <dgm:pt modelId="{AF34C7A3-1B17-44C8-A0B4-FBE8929D77DC}" type="pres">
      <dgm:prSet presAssocID="{88D112D7-04E6-4A83-BB1B-52D6DF0F7C28}" presName="node" presStyleLbl="node1" presStyleIdx="0" presStyleCnt="9">
        <dgm:presLayoutVars>
          <dgm:bulletEnabled val="1"/>
        </dgm:presLayoutVars>
      </dgm:prSet>
      <dgm:spPr/>
    </dgm:pt>
    <dgm:pt modelId="{ADAF8120-ECA8-4496-9282-9395A7A5410A}" type="pres">
      <dgm:prSet presAssocID="{7AF3731A-BEEC-42EF-B0A8-7946B5EAE07D}" presName="sibTrans" presStyleCnt="0"/>
      <dgm:spPr/>
    </dgm:pt>
    <dgm:pt modelId="{2240108D-88D2-4028-A9DB-E356E61C51F4}" type="pres">
      <dgm:prSet presAssocID="{CA5C672F-BD20-44D8-809F-169C2573E978}" presName="node" presStyleLbl="node1" presStyleIdx="1" presStyleCnt="9">
        <dgm:presLayoutVars>
          <dgm:bulletEnabled val="1"/>
        </dgm:presLayoutVars>
      </dgm:prSet>
      <dgm:spPr/>
    </dgm:pt>
    <dgm:pt modelId="{BDE6A0EE-5FF7-4BE3-BC6D-8E3D7700F570}" type="pres">
      <dgm:prSet presAssocID="{4CF236C7-E999-488F-90E7-3989227EBE60}" presName="sibTrans" presStyleCnt="0"/>
      <dgm:spPr/>
    </dgm:pt>
    <dgm:pt modelId="{4FC89493-3307-422B-9F19-CABD934A40D8}" type="pres">
      <dgm:prSet presAssocID="{6718948C-7183-4F21-8BF1-D6BCBEDC71A8}" presName="node" presStyleLbl="node1" presStyleIdx="2" presStyleCnt="9">
        <dgm:presLayoutVars>
          <dgm:bulletEnabled val="1"/>
        </dgm:presLayoutVars>
      </dgm:prSet>
      <dgm:spPr/>
    </dgm:pt>
    <dgm:pt modelId="{2A8AAF12-43A4-415C-B58D-D70A4F756633}" type="pres">
      <dgm:prSet presAssocID="{1CF4A364-3675-4CE2-ACB1-2A8052F6A406}" presName="sibTrans" presStyleCnt="0"/>
      <dgm:spPr/>
    </dgm:pt>
    <dgm:pt modelId="{802A9501-7421-49A2-B684-D0C3AE26F6AA}" type="pres">
      <dgm:prSet presAssocID="{E7669E9D-2AA0-4F29-86FF-6AD1868ACB54}" presName="node" presStyleLbl="node1" presStyleIdx="3" presStyleCnt="9">
        <dgm:presLayoutVars>
          <dgm:bulletEnabled val="1"/>
        </dgm:presLayoutVars>
      </dgm:prSet>
      <dgm:spPr/>
    </dgm:pt>
    <dgm:pt modelId="{A3C191EC-DE01-4E1B-B9FA-0B9EFF4BD07F}" type="pres">
      <dgm:prSet presAssocID="{378DA22C-B4E9-4FA6-A9D4-59B1F13881E5}" presName="sibTrans" presStyleCnt="0"/>
      <dgm:spPr/>
    </dgm:pt>
    <dgm:pt modelId="{49A40B70-C795-4B48-8139-85189E67DF31}" type="pres">
      <dgm:prSet presAssocID="{282713E6-E60D-4BF5-9DDF-3BFED7AAC5A1}" presName="node" presStyleLbl="node1" presStyleIdx="4" presStyleCnt="9">
        <dgm:presLayoutVars>
          <dgm:bulletEnabled val="1"/>
        </dgm:presLayoutVars>
      </dgm:prSet>
      <dgm:spPr/>
    </dgm:pt>
    <dgm:pt modelId="{6875BE33-7C89-40DE-A110-AB4D91B2E5D5}" type="pres">
      <dgm:prSet presAssocID="{77D56289-0976-4433-B1FA-A7708CDE7284}" presName="sibTrans" presStyleCnt="0"/>
      <dgm:spPr/>
    </dgm:pt>
    <dgm:pt modelId="{9CD3CDFB-EBFB-48CB-AB4F-7E8E08A36A28}" type="pres">
      <dgm:prSet presAssocID="{571F27D6-A8A1-4AAB-BEEF-4423DEAE06D8}" presName="node" presStyleLbl="node1" presStyleIdx="5" presStyleCnt="9">
        <dgm:presLayoutVars>
          <dgm:bulletEnabled val="1"/>
        </dgm:presLayoutVars>
      </dgm:prSet>
      <dgm:spPr/>
    </dgm:pt>
    <dgm:pt modelId="{7EFE8337-4CE5-4EE7-9C13-6AB0ECBC1DA4}" type="pres">
      <dgm:prSet presAssocID="{7DC8BFE6-4539-4BD8-A066-A8097E575C3A}" presName="sibTrans" presStyleCnt="0"/>
      <dgm:spPr/>
    </dgm:pt>
    <dgm:pt modelId="{B7FF59FD-EF6A-4A55-9E28-239F9FFF54E2}" type="pres">
      <dgm:prSet presAssocID="{071F100E-AC0B-439D-9ECF-CC716577AC33}" presName="node" presStyleLbl="node1" presStyleIdx="6" presStyleCnt="9">
        <dgm:presLayoutVars>
          <dgm:bulletEnabled val="1"/>
        </dgm:presLayoutVars>
      </dgm:prSet>
      <dgm:spPr/>
    </dgm:pt>
    <dgm:pt modelId="{9D575F42-DD75-4389-9CED-F73167C4CDA8}" type="pres">
      <dgm:prSet presAssocID="{2EB51CE2-14C6-4AC5-9B07-EBEA8E5A83D3}" presName="sibTrans" presStyleCnt="0"/>
      <dgm:spPr/>
    </dgm:pt>
    <dgm:pt modelId="{E74134F7-32CE-4855-A5D4-FE176058777A}" type="pres">
      <dgm:prSet presAssocID="{AEE25C19-1CD2-4FC8-8348-A8AFF645BC8A}" presName="node" presStyleLbl="node1" presStyleIdx="7" presStyleCnt="9">
        <dgm:presLayoutVars>
          <dgm:bulletEnabled val="1"/>
        </dgm:presLayoutVars>
      </dgm:prSet>
      <dgm:spPr/>
    </dgm:pt>
    <dgm:pt modelId="{170142FF-BCE3-4BC6-BF2F-4E69586EE6D1}" type="pres">
      <dgm:prSet presAssocID="{25E5C99D-6EB9-43E6-A20E-9CFDB54C6100}" presName="sibTrans" presStyleCnt="0"/>
      <dgm:spPr/>
    </dgm:pt>
    <dgm:pt modelId="{C88F2AD3-870A-4B14-AFBB-808B57E255D8}" type="pres">
      <dgm:prSet presAssocID="{96C221AA-7541-451F-A3E5-6354A4BDD622}" presName="node" presStyleLbl="node1" presStyleIdx="8" presStyleCnt="9">
        <dgm:presLayoutVars>
          <dgm:bulletEnabled val="1"/>
        </dgm:presLayoutVars>
      </dgm:prSet>
      <dgm:spPr/>
    </dgm:pt>
  </dgm:ptLst>
  <dgm:cxnLst>
    <dgm:cxn modelId="{CEBB7400-6734-4F03-A7EE-1D9E8DC747D1}" type="presOf" srcId="{F309494B-0B54-468E-A066-829C465FBE23}" destId="{E74134F7-32CE-4855-A5D4-FE176058777A}" srcOrd="0" destOrd="4" presId="urn:microsoft.com/office/officeart/2005/8/layout/default"/>
    <dgm:cxn modelId="{AAB61E02-D41C-4F94-9800-E9EB9CAAB19C}" srcId="{88D112D7-04E6-4A83-BB1B-52D6DF0F7C28}" destId="{031E1B5B-A042-4875-A009-3A6FA6CDDDBE}" srcOrd="0" destOrd="0" parTransId="{9C7943FD-C3BD-4A9B-9E7B-9794111B430F}" sibTransId="{AF766032-63A8-4AFE-9C90-FCB7AAF7FE12}"/>
    <dgm:cxn modelId="{A8485105-A8B1-466B-8311-26C8ED13CDE2}" type="presOf" srcId="{E7669E9D-2AA0-4F29-86FF-6AD1868ACB54}" destId="{802A9501-7421-49A2-B684-D0C3AE26F6AA}" srcOrd="0" destOrd="0" presId="urn:microsoft.com/office/officeart/2005/8/layout/default"/>
    <dgm:cxn modelId="{2940A609-8C55-47F8-94B5-144B251F8C9F}" type="presOf" srcId="{CA5C672F-BD20-44D8-809F-169C2573E978}" destId="{2240108D-88D2-4028-A9DB-E356E61C51F4}" srcOrd="0" destOrd="0" presId="urn:microsoft.com/office/officeart/2005/8/layout/default"/>
    <dgm:cxn modelId="{C3CAB40B-FAB6-4BAC-B4F5-929D68D71782}" srcId="{E7669E9D-2AA0-4F29-86FF-6AD1868ACB54}" destId="{41660A9F-8B7E-4B2C-B74E-2F7915E710D2}" srcOrd="0" destOrd="0" parTransId="{A3484CF3-E58A-4A68-96C1-DA1E6A044DA3}" sibTransId="{629CC34C-7A3B-44B1-8843-A9607758270B}"/>
    <dgm:cxn modelId="{C8D92313-10B8-4115-A197-12BAC188E2E4}" type="presOf" srcId="{282713E6-E60D-4BF5-9DDF-3BFED7AAC5A1}" destId="{49A40B70-C795-4B48-8139-85189E67DF31}" srcOrd="0" destOrd="0" presId="urn:microsoft.com/office/officeart/2005/8/layout/default"/>
    <dgm:cxn modelId="{03C54415-B1B5-40FC-8C42-DBB093C3DEBB}" type="presOf" srcId="{AEE25C19-1CD2-4FC8-8348-A8AFF645BC8A}" destId="{E74134F7-32CE-4855-A5D4-FE176058777A}" srcOrd="0" destOrd="0" presId="urn:microsoft.com/office/officeart/2005/8/layout/default"/>
    <dgm:cxn modelId="{47C31E20-22CD-4782-B3FF-71F9D1ED1C10}" srcId="{9A801413-1CC9-4A75-9C03-F2EA16851DF0}" destId="{282713E6-E60D-4BF5-9DDF-3BFED7AAC5A1}" srcOrd="4" destOrd="0" parTransId="{9C312B22-BE1A-49EA-AA61-21546765EE52}" sibTransId="{77D56289-0976-4433-B1FA-A7708CDE7284}"/>
    <dgm:cxn modelId="{AD726B21-4615-43A8-B2D5-CAFE4034B44B}" srcId="{9A801413-1CC9-4A75-9C03-F2EA16851DF0}" destId="{AEE25C19-1CD2-4FC8-8348-A8AFF645BC8A}" srcOrd="7" destOrd="0" parTransId="{71CAA338-1246-49C7-B25F-5C0C16CA7907}" sibTransId="{25E5C99D-6EB9-43E6-A20E-9CFDB54C6100}"/>
    <dgm:cxn modelId="{ED6C9529-B316-4C3C-969D-18A07F960645}" srcId="{AEE25C19-1CD2-4FC8-8348-A8AFF645BC8A}" destId="{BBF60528-6E0D-4045-8001-285FCD7AA84D}" srcOrd="1" destOrd="0" parTransId="{032C25BA-A807-4294-B96E-285E4FA7D61A}" sibTransId="{6ACDB3D9-6C8E-41E7-90D1-F5B1B65CC07D}"/>
    <dgm:cxn modelId="{26BA6130-7C5D-4C42-83C8-D261F86F6D7A}" type="presOf" srcId="{43AE561F-0EF1-408B-87B1-B43F8083B81F}" destId="{B7FF59FD-EF6A-4A55-9E28-239F9FFF54E2}" srcOrd="0" destOrd="1" presId="urn:microsoft.com/office/officeart/2005/8/layout/default"/>
    <dgm:cxn modelId="{F23F7632-094B-4F19-AF7D-7E930ADADE7F}" type="presOf" srcId="{88D112D7-04E6-4A83-BB1B-52D6DF0F7C28}" destId="{AF34C7A3-1B17-44C8-A0B4-FBE8929D77DC}" srcOrd="0" destOrd="0" presId="urn:microsoft.com/office/officeart/2005/8/layout/default"/>
    <dgm:cxn modelId="{96AA0341-A09E-4D84-9FF4-BBCDAAC91AFB}" type="presOf" srcId="{AFCA4BF8-16DA-4EA2-8083-CE523376B0BA}" destId="{4FC89493-3307-422B-9F19-CABD934A40D8}" srcOrd="0" destOrd="1" presId="urn:microsoft.com/office/officeart/2005/8/layout/default"/>
    <dgm:cxn modelId="{AD762441-F721-4260-8D26-9E1CF6DC2229}" type="presOf" srcId="{C616F322-221A-41A5-BBA4-A3250BE2E751}" destId="{49A40B70-C795-4B48-8139-85189E67DF31}" srcOrd="0" destOrd="1" presId="urn:microsoft.com/office/officeart/2005/8/layout/default"/>
    <dgm:cxn modelId="{9B4DE146-BA4D-4CC4-994A-C6852C6432CC}" srcId="{88D112D7-04E6-4A83-BB1B-52D6DF0F7C28}" destId="{7CCEF8D7-CC44-48AA-828E-B7AB661C2A22}" srcOrd="1" destOrd="0" parTransId="{0F4EA886-37DB-4396-8CC8-5F4C8F274EFB}" sibTransId="{FB11A52B-B41A-4E18-B617-75E8AEB1B7AE}"/>
    <dgm:cxn modelId="{59062E68-322F-46CF-8AAB-A260F9D7AD77}" type="presOf" srcId="{2E897FAA-37E5-475D-B6F1-5D83C1AEF0FF}" destId="{9CD3CDFB-EBFB-48CB-AB4F-7E8E08A36A28}" srcOrd="0" destOrd="2" presId="urn:microsoft.com/office/officeart/2005/8/layout/default"/>
    <dgm:cxn modelId="{F06FE968-4470-499A-8D0A-5755D4251E11}" srcId="{AEE25C19-1CD2-4FC8-8348-A8AFF645BC8A}" destId="{93960190-D75E-4F4A-B4FE-634D80AB546E}" srcOrd="0" destOrd="0" parTransId="{E202A2BC-6F1E-4998-87F1-2DCF6F16E2BC}" sibTransId="{9B6F0B49-D7CE-42A3-9AFA-3F58F11D24FF}"/>
    <dgm:cxn modelId="{235A0E51-7178-4F26-9721-276BD8353866}" srcId="{071F100E-AC0B-439D-9ECF-CC716577AC33}" destId="{43AE561F-0EF1-408B-87B1-B43F8083B81F}" srcOrd="0" destOrd="0" parTransId="{13A451CB-4DE4-4F58-817B-CC5BDE9B70E9}" sibTransId="{AC60D861-39FD-497B-B229-5E66BD6C4BAB}"/>
    <dgm:cxn modelId="{994F3671-CF1B-4221-98BF-DB2BE0094C69}" srcId="{9A801413-1CC9-4A75-9C03-F2EA16851DF0}" destId="{071F100E-AC0B-439D-9ECF-CC716577AC33}" srcOrd="6" destOrd="0" parTransId="{630D4F07-E2CD-4520-9902-A4936046A7DB}" sibTransId="{2EB51CE2-14C6-4AC5-9B07-EBEA8E5A83D3}"/>
    <dgm:cxn modelId="{EE4BCD72-4653-4D2C-8917-B96D2437D61A}" srcId="{9A801413-1CC9-4A75-9C03-F2EA16851DF0}" destId="{571F27D6-A8A1-4AAB-BEEF-4423DEAE06D8}" srcOrd="5" destOrd="0" parTransId="{A372740E-6E9E-4DF5-A400-1A36E1AB6F5C}" sibTransId="{7DC8BFE6-4539-4BD8-A066-A8097E575C3A}"/>
    <dgm:cxn modelId="{7BD61673-4620-46EA-9E52-D097E7AC07B7}" type="presOf" srcId="{9A801413-1CC9-4A75-9C03-F2EA16851DF0}" destId="{39FA3564-A1F2-4732-9B9C-E6A65BB569BD}" srcOrd="0" destOrd="0" presId="urn:microsoft.com/office/officeart/2005/8/layout/default"/>
    <dgm:cxn modelId="{B39C8B53-E4A7-4A47-AFF8-1963FAB5AF9E}" type="presOf" srcId="{62BA3D60-D599-47F5-A4E8-12B9260009C3}" destId="{C88F2AD3-870A-4B14-AFBB-808B57E255D8}" srcOrd="0" destOrd="1" presId="urn:microsoft.com/office/officeart/2005/8/layout/default"/>
    <dgm:cxn modelId="{17109B56-80BE-43CC-8DDC-FCAFE2B06DAF}" srcId="{9A801413-1CC9-4A75-9C03-F2EA16851DF0}" destId="{88D112D7-04E6-4A83-BB1B-52D6DF0F7C28}" srcOrd="0" destOrd="0" parTransId="{ABD889D0-9613-4576-9C23-5269D6E88F37}" sibTransId="{7AF3731A-BEEC-42EF-B0A8-7946B5EAE07D}"/>
    <dgm:cxn modelId="{F9AA337C-5A29-44C3-983D-1E3838725B4E}" type="presOf" srcId="{41660A9F-8B7E-4B2C-B74E-2F7915E710D2}" destId="{802A9501-7421-49A2-B684-D0C3AE26F6AA}" srcOrd="0" destOrd="1" presId="urn:microsoft.com/office/officeart/2005/8/layout/default"/>
    <dgm:cxn modelId="{0CDC007D-5769-4549-878B-9873235DC1C9}" srcId="{6718948C-7183-4F21-8BF1-D6BCBEDC71A8}" destId="{AFCA4BF8-16DA-4EA2-8083-CE523376B0BA}" srcOrd="0" destOrd="0" parTransId="{644ED1D6-4798-447F-83C5-961354A41807}" sibTransId="{1172CB04-4B84-44EF-8AF4-6AAFAC7CEC30}"/>
    <dgm:cxn modelId="{70C1687F-278C-4590-9E58-7352B416FAE6}" type="presOf" srcId="{93960190-D75E-4F4A-B4FE-634D80AB546E}" destId="{E74134F7-32CE-4855-A5D4-FE176058777A}" srcOrd="0" destOrd="1" presId="urn:microsoft.com/office/officeart/2005/8/layout/default"/>
    <dgm:cxn modelId="{FB4E517F-3780-49FD-A729-113B2EF1818C}" srcId="{571F27D6-A8A1-4AAB-BEEF-4423DEAE06D8}" destId="{2F175815-9CEE-4716-84DA-4D1E6D67F955}" srcOrd="0" destOrd="0" parTransId="{67627AF4-D523-4234-BA61-B75B56E97CF7}" sibTransId="{D52BE843-A6A8-460C-889B-FC4CB7769B5A}"/>
    <dgm:cxn modelId="{69C13894-D2A6-49D0-8698-97329A62573E}" srcId="{282713E6-E60D-4BF5-9DDF-3BFED7AAC5A1}" destId="{C616F322-221A-41A5-BBA4-A3250BE2E751}" srcOrd="0" destOrd="0" parTransId="{637AEB1F-5EB3-4BD8-9E03-EFA0D258D337}" sibTransId="{DFB21DD8-1DEB-474B-88F7-DC428C2F9F85}"/>
    <dgm:cxn modelId="{5C3D3E97-44E4-4687-9ADD-9CBBD9F807A8}" srcId="{571F27D6-A8A1-4AAB-BEEF-4423DEAE06D8}" destId="{2E897FAA-37E5-475D-B6F1-5D83C1AEF0FF}" srcOrd="1" destOrd="0" parTransId="{BDB0C641-AD39-4FF4-9374-212DFABB5271}" sibTransId="{4F1B29D8-1E88-4AD7-9121-AC0274474E3D}"/>
    <dgm:cxn modelId="{665A429A-0814-4FC2-8A1E-7D421F6E4C90}" srcId="{96C221AA-7541-451F-A3E5-6354A4BDD622}" destId="{62BA3D60-D599-47F5-A4E8-12B9260009C3}" srcOrd="0" destOrd="0" parTransId="{D3651A49-1962-4346-B74F-99AAA71F3585}" sibTransId="{A7B1BE04-492E-4BEA-8F38-5B557CEF8260}"/>
    <dgm:cxn modelId="{6A3D39A6-1A00-4BCD-A177-385EE7C8E7EA}" type="presOf" srcId="{157476F0-0722-44CA-8C57-4C557D5DB357}" destId="{2240108D-88D2-4028-A9DB-E356E61C51F4}" srcOrd="0" destOrd="1" presId="urn:microsoft.com/office/officeart/2005/8/layout/default"/>
    <dgm:cxn modelId="{F58EDAA6-257C-4DBF-B27F-3831204454C4}" type="presOf" srcId="{071F100E-AC0B-439D-9ECF-CC716577AC33}" destId="{B7FF59FD-EF6A-4A55-9E28-239F9FFF54E2}" srcOrd="0" destOrd="0" presId="urn:microsoft.com/office/officeart/2005/8/layout/default"/>
    <dgm:cxn modelId="{BD8513AA-515E-4378-9C41-85C50B4DAE96}" type="presOf" srcId="{031E1B5B-A042-4875-A009-3A6FA6CDDDBE}" destId="{AF34C7A3-1B17-44C8-A0B4-FBE8929D77DC}" srcOrd="0" destOrd="1" presId="urn:microsoft.com/office/officeart/2005/8/layout/default"/>
    <dgm:cxn modelId="{CC76E7B1-224F-432A-8D30-BDA7D7351F5B}" srcId="{AEE25C19-1CD2-4FC8-8348-A8AFF645BC8A}" destId="{6024673D-6C51-43B9-AEE6-A64C4FB272B5}" srcOrd="2" destOrd="0" parTransId="{A46F5345-216F-4B88-86BA-54DD40DCC8CA}" sibTransId="{8B41A10B-818F-4CB7-86AE-8E1349CA7CCC}"/>
    <dgm:cxn modelId="{F011D1B3-1C42-4165-95CF-68BEAC121AEB}" type="presOf" srcId="{BBF60528-6E0D-4045-8001-285FCD7AA84D}" destId="{E74134F7-32CE-4855-A5D4-FE176058777A}" srcOrd="0" destOrd="2" presId="urn:microsoft.com/office/officeart/2005/8/layout/default"/>
    <dgm:cxn modelId="{ECED13B4-87E3-4DE5-A3CB-8293EDE1A86E}" type="presOf" srcId="{2F175815-9CEE-4716-84DA-4D1E6D67F955}" destId="{9CD3CDFB-EBFB-48CB-AB4F-7E8E08A36A28}" srcOrd="0" destOrd="1" presId="urn:microsoft.com/office/officeart/2005/8/layout/default"/>
    <dgm:cxn modelId="{E31B42B6-D6B6-4E61-9DFF-EEC451C53DDC}" srcId="{CA5C672F-BD20-44D8-809F-169C2573E978}" destId="{157476F0-0722-44CA-8C57-4C557D5DB357}" srcOrd="0" destOrd="0" parTransId="{4E51F257-38F1-4672-929F-F2140E2AC746}" sibTransId="{F1DA0927-64FC-43E0-B275-DB3A5AE8078B}"/>
    <dgm:cxn modelId="{DCD3CDB6-AF9C-4448-944C-B9C348C7B97F}" srcId="{9A801413-1CC9-4A75-9C03-F2EA16851DF0}" destId="{E7669E9D-2AA0-4F29-86FF-6AD1868ACB54}" srcOrd="3" destOrd="0" parTransId="{7C0A6949-AE0B-48E3-877F-34B3ACD336CF}" sibTransId="{378DA22C-B4E9-4FA6-A9D4-59B1F13881E5}"/>
    <dgm:cxn modelId="{B9B2FBBA-B58C-4742-A82D-D726EC4575E6}" type="presOf" srcId="{6718948C-7183-4F21-8BF1-D6BCBEDC71A8}" destId="{4FC89493-3307-422B-9F19-CABD934A40D8}" srcOrd="0" destOrd="0" presId="urn:microsoft.com/office/officeart/2005/8/layout/default"/>
    <dgm:cxn modelId="{8A9610BB-5FE8-49D4-8CEB-40A836B60C8A}" srcId="{9A801413-1CC9-4A75-9C03-F2EA16851DF0}" destId="{CA5C672F-BD20-44D8-809F-169C2573E978}" srcOrd="1" destOrd="0" parTransId="{1C0AAD46-45AE-428E-9FCC-C3418F7A70B2}" sibTransId="{4CF236C7-E999-488F-90E7-3989227EBE60}"/>
    <dgm:cxn modelId="{732032C8-74CB-46CA-B9A7-6A37B1819AED}" srcId="{AEE25C19-1CD2-4FC8-8348-A8AFF645BC8A}" destId="{F309494B-0B54-468E-A066-829C465FBE23}" srcOrd="3" destOrd="0" parTransId="{71DF34E6-D43A-4223-A583-A0DF5E1A9A61}" sibTransId="{8BB4634A-8919-47F3-854F-3249EA23CC2C}"/>
    <dgm:cxn modelId="{D675F2DE-1711-491A-BD12-BAC889487938}" type="presOf" srcId="{96C221AA-7541-451F-A3E5-6354A4BDD622}" destId="{C88F2AD3-870A-4B14-AFBB-808B57E255D8}" srcOrd="0" destOrd="0" presId="urn:microsoft.com/office/officeart/2005/8/layout/default"/>
    <dgm:cxn modelId="{50E05CDF-7082-485B-A5E8-CA8F7FAB4CAF}" type="presOf" srcId="{6024673D-6C51-43B9-AEE6-A64C4FB272B5}" destId="{E74134F7-32CE-4855-A5D4-FE176058777A}" srcOrd="0" destOrd="3" presId="urn:microsoft.com/office/officeart/2005/8/layout/default"/>
    <dgm:cxn modelId="{D2CC11E1-1C4F-48C4-871F-9BF2D7F20EB5}" srcId="{9A801413-1CC9-4A75-9C03-F2EA16851DF0}" destId="{96C221AA-7541-451F-A3E5-6354A4BDD622}" srcOrd="8" destOrd="0" parTransId="{1FDE7E68-268B-4FCE-B98D-32A147A59E7C}" sibTransId="{EEC4916F-C612-44A1-9551-D00AB66D15D9}"/>
    <dgm:cxn modelId="{82CCE8E9-4D0E-4E3D-889C-90A885F652AF}" srcId="{9A801413-1CC9-4A75-9C03-F2EA16851DF0}" destId="{6718948C-7183-4F21-8BF1-D6BCBEDC71A8}" srcOrd="2" destOrd="0" parTransId="{C523CA6E-9AD8-4129-AAE7-D23773A82034}" sibTransId="{1CF4A364-3675-4CE2-ACB1-2A8052F6A406}"/>
    <dgm:cxn modelId="{BCFFB9EF-8F1C-43B6-AB6A-0EB158585313}" type="presOf" srcId="{7CCEF8D7-CC44-48AA-828E-B7AB661C2A22}" destId="{AF34C7A3-1B17-44C8-A0B4-FBE8929D77DC}" srcOrd="0" destOrd="2" presId="urn:microsoft.com/office/officeart/2005/8/layout/default"/>
    <dgm:cxn modelId="{CD4228F5-F07C-45DE-8D49-D67027952CDF}" type="presOf" srcId="{571F27D6-A8A1-4AAB-BEEF-4423DEAE06D8}" destId="{9CD3CDFB-EBFB-48CB-AB4F-7E8E08A36A28}" srcOrd="0" destOrd="0" presId="urn:microsoft.com/office/officeart/2005/8/layout/default"/>
    <dgm:cxn modelId="{2051952D-684B-48D3-B317-0A32B850B17A}" type="presParOf" srcId="{39FA3564-A1F2-4732-9B9C-E6A65BB569BD}" destId="{AF34C7A3-1B17-44C8-A0B4-FBE8929D77DC}" srcOrd="0" destOrd="0" presId="urn:microsoft.com/office/officeart/2005/8/layout/default"/>
    <dgm:cxn modelId="{39370CC0-B39D-4DC9-AB15-F5F7B6CDC75F}" type="presParOf" srcId="{39FA3564-A1F2-4732-9B9C-E6A65BB569BD}" destId="{ADAF8120-ECA8-4496-9282-9395A7A5410A}" srcOrd="1" destOrd="0" presId="urn:microsoft.com/office/officeart/2005/8/layout/default"/>
    <dgm:cxn modelId="{666B31D5-07B0-48CE-9105-ADD0ED179181}" type="presParOf" srcId="{39FA3564-A1F2-4732-9B9C-E6A65BB569BD}" destId="{2240108D-88D2-4028-A9DB-E356E61C51F4}" srcOrd="2" destOrd="0" presId="urn:microsoft.com/office/officeart/2005/8/layout/default"/>
    <dgm:cxn modelId="{AEB12DAF-FE16-4840-8356-578DAC44A8F0}" type="presParOf" srcId="{39FA3564-A1F2-4732-9B9C-E6A65BB569BD}" destId="{BDE6A0EE-5FF7-4BE3-BC6D-8E3D7700F570}" srcOrd="3" destOrd="0" presId="urn:microsoft.com/office/officeart/2005/8/layout/default"/>
    <dgm:cxn modelId="{6F95E4D9-A71D-45A8-9058-5FCB9A1EC992}" type="presParOf" srcId="{39FA3564-A1F2-4732-9B9C-E6A65BB569BD}" destId="{4FC89493-3307-422B-9F19-CABD934A40D8}" srcOrd="4" destOrd="0" presId="urn:microsoft.com/office/officeart/2005/8/layout/default"/>
    <dgm:cxn modelId="{1B4E39BA-FC38-45CD-8BFC-528401CBF805}" type="presParOf" srcId="{39FA3564-A1F2-4732-9B9C-E6A65BB569BD}" destId="{2A8AAF12-43A4-415C-B58D-D70A4F756633}" srcOrd="5" destOrd="0" presId="urn:microsoft.com/office/officeart/2005/8/layout/default"/>
    <dgm:cxn modelId="{5F0E49FF-9ECA-4B87-B2C1-C8649957A674}" type="presParOf" srcId="{39FA3564-A1F2-4732-9B9C-E6A65BB569BD}" destId="{802A9501-7421-49A2-B684-D0C3AE26F6AA}" srcOrd="6" destOrd="0" presId="urn:microsoft.com/office/officeart/2005/8/layout/default"/>
    <dgm:cxn modelId="{C771578B-57B4-4660-8AC3-26D75B228FB3}" type="presParOf" srcId="{39FA3564-A1F2-4732-9B9C-E6A65BB569BD}" destId="{A3C191EC-DE01-4E1B-B9FA-0B9EFF4BD07F}" srcOrd="7" destOrd="0" presId="urn:microsoft.com/office/officeart/2005/8/layout/default"/>
    <dgm:cxn modelId="{EA67940A-D2EA-4CEF-BD6D-866BB55FC06F}" type="presParOf" srcId="{39FA3564-A1F2-4732-9B9C-E6A65BB569BD}" destId="{49A40B70-C795-4B48-8139-85189E67DF31}" srcOrd="8" destOrd="0" presId="urn:microsoft.com/office/officeart/2005/8/layout/default"/>
    <dgm:cxn modelId="{3A78E680-5091-431F-A453-4AD4CC281D02}" type="presParOf" srcId="{39FA3564-A1F2-4732-9B9C-E6A65BB569BD}" destId="{6875BE33-7C89-40DE-A110-AB4D91B2E5D5}" srcOrd="9" destOrd="0" presId="urn:microsoft.com/office/officeart/2005/8/layout/default"/>
    <dgm:cxn modelId="{75CF59F7-D90D-48B1-B50B-52FBE8A711EF}" type="presParOf" srcId="{39FA3564-A1F2-4732-9B9C-E6A65BB569BD}" destId="{9CD3CDFB-EBFB-48CB-AB4F-7E8E08A36A28}" srcOrd="10" destOrd="0" presId="urn:microsoft.com/office/officeart/2005/8/layout/default"/>
    <dgm:cxn modelId="{C2CC2C87-5F4A-433B-8039-B5914D09757D}" type="presParOf" srcId="{39FA3564-A1F2-4732-9B9C-E6A65BB569BD}" destId="{7EFE8337-4CE5-4EE7-9C13-6AB0ECBC1DA4}" srcOrd="11" destOrd="0" presId="urn:microsoft.com/office/officeart/2005/8/layout/default"/>
    <dgm:cxn modelId="{F7098C2C-1766-4B7A-AFFF-E2BEA444912B}" type="presParOf" srcId="{39FA3564-A1F2-4732-9B9C-E6A65BB569BD}" destId="{B7FF59FD-EF6A-4A55-9E28-239F9FFF54E2}" srcOrd="12" destOrd="0" presId="urn:microsoft.com/office/officeart/2005/8/layout/default"/>
    <dgm:cxn modelId="{66EBAFE7-13A5-45D3-8DB0-DA8ED927C7CA}" type="presParOf" srcId="{39FA3564-A1F2-4732-9B9C-E6A65BB569BD}" destId="{9D575F42-DD75-4389-9CED-F73167C4CDA8}" srcOrd="13" destOrd="0" presId="urn:microsoft.com/office/officeart/2005/8/layout/default"/>
    <dgm:cxn modelId="{4D037DFC-EC73-49AC-A78F-5A2F4C65DB37}" type="presParOf" srcId="{39FA3564-A1F2-4732-9B9C-E6A65BB569BD}" destId="{E74134F7-32CE-4855-A5D4-FE176058777A}" srcOrd="14" destOrd="0" presId="urn:microsoft.com/office/officeart/2005/8/layout/default"/>
    <dgm:cxn modelId="{0633FD62-72D8-4E97-930F-BB92DB8F4DD3}" type="presParOf" srcId="{39FA3564-A1F2-4732-9B9C-E6A65BB569BD}" destId="{170142FF-BCE3-4BC6-BF2F-4E69586EE6D1}" srcOrd="15" destOrd="0" presId="urn:microsoft.com/office/officeart/2005/8/layout/default"/>
    <dgm:cxn modelId="{1CAE0067-2E83-4327-BADC-A6B9F89BAB48}" type="presParOf" srcId="{39FA3564-A1F2-4732-9B9C-E6A65BB569BD}" destId="{C88F2AD3-870A-4B14-AFBB-808B57E255D8}"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8DAAA7-A136-4905-9B4D-942C37D27F9E}" type="doc">
      <dgm:prSet loTypeId="urn:microsoft.com/office/officeart/2005/8/layout/cycle3" loCatId="cycle" qsTypeId="urn:microsoft.com/office/officeart/2005/8/quickstyle/simple1" qsCatId="simple" csTypeId="urn:microsoft.com/office/officeart/2005/8/colors/colorful5" csCatId="colorful" phldr="1"/>
      <dgm:spPr/>
      <dgm:t>
        <a:bodyPr/>
        <a:lstStyle/>
        <a:p>
          <a:endParaRPr lang="en-US"/>
        </a:p>
      </dgm:t>
    </dgm:pt>
    <dgm:pt modelId="{B3CD9F15-B735-41EB-896E-10CCAF41F4E2}">
      <dgm:prSet phldrT="[Text]"/>
      <dgm:spPr/>
      <dgm:t>
        <a:bodyPr/>
        <a:lstStyle/>
        <a:p>
          <a:r>
            <a:rPr lang="en-US" dirty="0"/>
            <a:t>1. Periodic internal/external audits</a:t>
          </a:r>
        </a:p>
      </dgm:t>
    </dgm:pt>
    <dgm:pt modelId="{2AD02AD3-A84E-42F6-A57D-9613DD1962BC}" type="parTrans" cxnId="{C1320D74-5A5E-4AAD-B464-3C064A5669B6}">
      <dgm:prSet/>
      <dgm:spPr/>
      <dgm:t>
        <a:bodyPr/>
        <a:lstStyle/>
        <a:p>
          <a:endParaRPr lang="en-US"/>
        </a:p>
      </dgm:t>
    </dgm:pt>
    <dgm:pt modelId="{06A90154-BEFB-4B0D-8054-BE9706776306}" type="sibTrans" cxnId="{C1320D74-5A5E-4AAD-B464-3C064A5669B6}">
      <dgm:prSet/>
      <dgm:spPr/>
      <dgm:t>
        <a:bodyPr/>
        <a:lstStyle/>
        <a:p>
          <a:endParaRPr lang="en-US"/>
        </a:p>
      </dgm:t>
    </dgm:pt>
    <dgm:pt modelId="{B2C66322-E58E-49E4-8823-AE34569E25FB}">
      <dgm:prSet phldrT="[Text]"/>
      <dgm:spPr/>
      <dgm:t>
        <a:bodyPr/>
        <a:lstStyle/>
        <a:p>
          <a:r>
            <a:rPr lang="en-US" dirty="0"/>
            <a:t>2. Identify areas of improvements or change requirements</a:t>
          </a:r>
        </a:p>
      </dgm:t>
    </dgm:pt>
    <dgm:pt modelId="{EE65E0CE-E7D6-4A12-9318-24B236014082}" type="parTrans" cxnId="{F6A7BBB7-60C2-4FD1-AA04-F8AFAB250F26}">
      <dgm:prSet/>
      <dgm:spPr/>
      <dgm:t>
        <a:bodyPr/>
        <a:lstStyle/>
        <a:p>
          <a:endParaRPr lang="en-US"/>
        </a:p>
      </dgm:t>
    </dgm:pt>
    <dgm:pt modelId="{4DEDF780-8E6F-479A-B403-1CE746FE011F}" type="sibTrans" cxnId="{F6A7BBB7-60C2-4FD1-AA04-F8AFAB250F26}">
      <dgm:prSet/>
      <dgm:spPr/>
      <dgm:t>
        <a:bodyPr/>
        <a:lstStyle/>
        <a:p>
          <a:endParaRPr lang="en-US"/>
        </a:p>
      </dgm:t>
    </dgm:pt>
    <dgm:pt modelId="{6F232A91-2180-4049-9AC3-CDDD7B498F04}">
      <dgm:prSet phldrT="[Text]"/>
      <dgm:spPr/>
      <dgm:t>
        <a:bodyPr/>
        <a:lstStyle/>
        <a:p>
          <a:r>
            <a:rPr lang="en-US" dirty="0"/>
            <a:t>3. Make improvements and changes</a:t>
          </a:r>
        </a:p>
      </dgm:t>
    </dgm:pt>
    <dgm:pt modelId="{3045BADC-9F5C-441E-8054-05A433412EF1}" type="parTrans" cxnId="{6664B729-875D-4097-AEB0-28EC32DDB525}">
      <dgm:prSet/>
      <dgm:spPr/>
      <dgm:t>
        <a:bodyPr/>
        <a:lstStyle/>
        <a:p>
          <a:endParaRPr lang="en-US"/>
        </a:p>
      </dgm:t>
    </dgm:pt>
    <dgm:pt modelId="{B2648CD5-304C-4C5F-B21D-D83382FB3632}" type="sibTrans" cxnId="{6664B729-875D-4097-AEB0-28EC32DDB525}">
      <dgm:prSet/>
      <dgm:spPr/>
      <dgm:t>
        <a:bodyPr/>
        <a:lstStyle/>
        <a:p>
          <a:endParaRPr lang="en-US"/>
        </a:p>
      </dgm:t>
    </dgm:pt>
    <dgm:pt modelId="{A39CF68A-5488-406F-8955-9DEA6D356B69}">
      <dgm:prSet phldrT="[Text]"/>
      <dgm:spPr/>
      <dgm:t>
        <a:bodyPr/>
        <a:lstStyle/>
        <a:p>
          <a:r>
            <a:rPr lang="en-US" dirty="0"/>
            <a:t>4. Revised CMS established/ implemented</a:t>
          </a:r>
        </a:p>
      </dgm:t>
    </dgm:pt>
    <dgm:pt modelId="{51A6A9B6-BE71-4F67-91FA-B038D180EFFA}" type="parTrans" cxnId="{B264C538-C1C9-4434-BC42-7BF54D1FDD88}">
      <dgm:prSet/>
      <dgm:spPr/>
      <dgm:t>
        <a:bodyPr/>
        <a:lstStyle/>
        <a:p>
          <a:endParaRPr lang="en-US"/>
        </a:p>
      </dgm:t>
    </dgm:pt>
    <dgm:pt modelId="{743D4419-68AC-4705-B8CA-130F271955FF}" type="sibTrans" cxnId="{B264C538-C1C9-4434-BC42-7BF54D1FDD88}">
      <dgm:prSet/>
      <dgm:spPr/>
      <dgm:t>
        <a:bodyPr/>
        <a:lstStyle/>
        <a:p>
          <a:endParaRPr lang="en-US"/>
        </a:p>
      </dgm:t>
    </dgm:pt>
    <dgm:pt modelId="{7068EF00-34A9-46F6-A939-7C88DF99FA2D}" type="pres">
      <dgm:prSet presAssocID="{768DAAA7-A136-4905-9B4D-942C37D27F9E}" presName="Name0" presStyleCnt="0">
        <dgm:presLayoutVars>
          <dgm:dir/>
          <dgm:resizeHandles val="exact"/>
        </dgm:presLayoutVars>
      </dgm:prSet>
      <dgm:spPr/>
    </dgm:pt>
    <dgm:pt modelId="{87603C15-15DA-4BF4-B0C5-4943831CBCD8}" type="pres">
      <dgm:prSet presAssocID="{768DAAA7-A136-4905-9B4D-942C37D27F9E}" presName="cycle" presStyleCnt="0"/>
      <dgm:spPr/>
    </dgm:pt>
    <dgm:pt modelId="{062CFF99-38AE-4E0A-8EAC-F2C5998A84CA}" type="pres">
      <dgm:prSet presAssocID="{B3CD9F15-B735-41EB-896E-10CCAF41F4E2}" presName="nodeFirstNode" presStyleLbl="node1" presStyleIdx="0" presStyleCnt="4">
        <dgm:presLayoutVars>
          <dgm:bulletEnabled val="1"/>
        </dgm:presLayoutVars>
      </dgm:prSet>
      <dgm:spPr/>
    </dgm:pt>
    <dgm:pt modelId="{650CF694-A3D2-425F-B3B7-2D967619FBAF}" type="pres">
      <dgm:prSet presAssocID="{06A90154-BEFB-4B0D-8054-BE9706776306}" presName="sibTransFirstNode" presStyleLbl="bgShp" presStyleIdx="0" presStyleCnt="1"/>
      <dgm:spPr/>
    </dgm:pt>
    <dgm:pt modelId="{7E9C7071-BAAF-46E7-883B-AE52C6661FE4}" type="pres">
      <dgm:prSet presAssocID="{B2C66322-E58E-49E4-8823-AE34569E25FB}" presName="nodeFollowingNodes" presStyleLbl="node1" presStyleIdx="1" presStyleCnt="4">
        <dgm:presLayoutVars>
          <dgm:bulletEnabled val="1"/>
        </dgm:presLayoutVars>
      </dgm:prSet>
      <dgm:spPr/>
    </dgm:pt>
    <dgm:pt modelId="{BDA5F3B9-A312-4017-9F50-9DA26A634599}" type="pres">
      <dgm:prSet presAssocID="{6F232A91-2180-4049-9AC3-CDDD7B498F04}" presName="nodeFollowingNodes" presStyleLbl="node1" presStyleIdx="2" presStyleCnt="4">
        <dgm:presLayoutVars>
          <dgm:bulletEnabled val="1"/>
        </dgm:presLayoutVars>
      </dgm:prSet>
      <dgm:spPr/>
    </dgm:pt>
    <dgm:pt modelId="{3F2E461F-82CF-421C-92E6-F77F99E6AD32}" type="pres">
      <dgm:prSet presAssocID="{A39CF68A-5488-406F-8955-9DEA6D356B69}" presName="nodeFollowingNodes" presStyleLbl="node1" presStyleIdx="3" presStyleCnt="4">
        <dgm:presLayoutVars>
          <dgm:bulletEnabled val="1"/>
        </dgm:presLayoutVars>
      </dgm:prSet>
      <dgm:spPr/>
    </dgm:pt>
  </dgm:ptLst>
  <dgm:cxnLst>
    <dgm:cxn modelId="{3E378E18-6015-440B-A872-6BEE5D5A3BFB}" type="presOf" srcId="{A39CF68A-5488-406F-8955-9DEA6D356B69}" destId="{3F2E461F-82CF-421C-92E6-F77F99E6AD32}" srcOrd="0" destOrd="0" presId="urn:microsoft.com/office/officeart/2005/8/layout/cycle3"/>
    <dgm:cxn modelId="{7107691A-8E4B-4A36-BFF4-BFD2B047D028}" type="presOf" srcId="{B2C66322-E58E-49E4-8823-AE34569E25FB}" destId="{7E9C7071-BAAF-46E7-883B-AE52C6661FE4}" srcOrd="0" destOrd="0" presId="urn:microsoft.com/office/officeart/2005/8/layout/cycle3"/>
    <dgm:cxn modelId="{6664B729-875D-4097-AEB0-28EC32DDB525}" srcId="{768DAAA7-A136-4905-9B4D-942C37D27F9E}" destId="{6F232A91-2180-4049-9AC3-CDDD7B498F04}" srcOrd="2" destOrd="0" parTransId="{3045BADC-9F5C-441E-8054-05A433412EF1}" sibTransId="{B2648CD5-304C-4C5F-B21D-D83382FB3632}"/>
    <dgm:cxn modelId="{B264C538-C1C9-4434-BC42-7BF54D1FDD88}" srcId="{768DAAA7-A136-4905-9B4D-942C37D27F9E}" destId="{A39CF68A-5488-406F-8955-9DEA6D356B69}" srcOrd="3" destOrd="0" parTransId="{51A6A9B6-BE71-4F67-91FA-B038D180EFFA}" sibTransId="{743D4419-68AC-4705-B8CA-130F271955FF}"/>
    <dgm:cxn modelId="{EDCC3860-7D6C-4CC6-B342-BE9639EF1085}" type="presOf" srcId="{06A90154-BEFB-4B0D-8054-BE9706776306}" destId="{650CF694-A3D2-425F-B3B7-2D967619FBAF}" srcOrd="0" destOrd="0" presId="urn:microsoft.com/office/officeart/2005/8/layout/cycle3"/>
    <dgm:cxn modelId="{C1320D74-5A5E-4AAD-B464-3C064A5669B6}" srcId="{768DAAA7-A136-4905-9B4D-942C37D27F9E}" destId="{B3CD9F15-B735-41EB-896E-10CCAF41F4E2}" srcOrd="0" destOrd="0" parTransId="{2AD02AD3-A84E-42F6-A57D-9613DD1962BC}" sibTransId="{06A90154-BEFB-4B0D-8054-BE9706776306}"/>
    <dgm:cxn modelId="{35CBBF88-072E-4246-B5F7-68EE12772910}" type="presOf" srcId="{B3CD9F15-B735-41EB-896E-10CCAF41F4E2}" destId="{062CFF99-38AE-4E0A-8EAC-F2C5998A84CA}" srcOrd="0" destOrd="0" presId="urn:microsoft.com/office/officeart/2005/8/layout/cycle3"/>
    <dgm:cxn modelId="{B36704A8-EE05-4E04-B3A1-5FEFB556B964}" type="presOf" srcId="{6F232A91-2180-4049-9AC3-CDDD7B498F04}" destId="{BDA5F3B9-A312-4017-9F50-9DA26A634599}" srcOrd="0" destOrd="0" presId="urn:microsoft.com/office/officeart/2005/8/layout/cycle3"/>
    <dgm:cxn modelId="{F6A7BBB7-60C2-4FD1-AA04-F8AFAB250F26}" srcId="{768DAAA7-A136-4905-9B4D-942C37D27F9E}" destId="{B2C66322-E58E-49E4-8823-AE34569E25FB}" srcOrd="1" destOrd="0" parTransId="{EE65E0CE-E7D6-4A12-9318-24B236014082}" sibTransId="{4DEDF780-8E6F-479A-B403-1CE746FE011F}"/>
    <dgm:cxn modelId="{3E1CC4DE-B67C-4026-AEB0-F0F875EC9262}" type="presOf" srcId="{768DAAA7-A136-4905-9B4D-942C37D27F9E}" destId="{7068EF00-34A9-46F6-A939-7C88DF99FA2D}" srcOrd="0" destOrd="0" presId="urn:microsoft.com/office/officeart/2005/8/layout/cycle3"/>
    <dgm:cxn modelId="{9C413D01-D242-4C01-A644-4E284DE8896F}" type="presParOf" srcId="{7068EF00-34A9-46F6-A939-7C88DF99FA2D}" destId="{87603C15-15DA-4BF4-B0C5-4943831CBCD8}" srcOrd="0" destOrd="0" presId="urn:microsoft.com/office/officeart/2005/8/layout/cycle3"/>
    <dgm:cxn modelId="{6C8B600B-FB99-46BA-BDC9-37F880B1FF58}" type="presParOf" srcId="{87603C15-15DA-4BF4-B0C5-4943831CBCD8}" destId="{062CFF99-38AE-4E0A-8EAC-F2C5998A84CA}" srcOrd="0" destOrd="0" presId="urn:microsoft.com/office/officeart/2005/8/layout/cycle3"/>
    <dgm:cxn modelId="{FFAB495C-9BAC-4077-BD5D-A045D2464C7C}" type="presParOf" srcId="{87603C15-15DA-4BF4-B0C5-4943831CBCD8}" destId="{650CF694-A3D2-425F-B3B7-2D967619FBAF}" srcOrd="1" destOrd="0" presId="urn:microsoft.com/office/officeart/2005/8/layout/cycle3"/>
    <dgm:cxn modelId="{DE98073B-0EB5-45CC-AE49-950F29967F65}" type="presParOf" srcId="{87603C15-15DA-4BF4-B0C5-4943831CBCD8}" destId="{7E9C7071-BAAF-46E7-883B-AE52C6661FE4}" srcOrd="2" destOrd="0" presId="urn:microsoft.com/office/officeart/2005/8/layout/cycle3"/>
    <dgm:cxn modelId="{4F498F78-2376-41A2-A079-91657A1BD900}" type="presParOf" srcId="{87603C15-15DA-4BF4-B0C5-4943831CBCD8}" destId="{BDA5F3B9-A312-4017-9F50-9DA26A634599}" srcOrd="3" destOrd="0" presId="urn:microsoft.com/office/officeart/2005/8/layout/cycle3"/>
    <dgm:cxn modelId="{4E810359-F0CB-451C-B803-E7FCC33DDBCF}" type="presParOf" srcId="{87603C15-15DA-4BF4-B0C5-4943831CBCD8}" destId="{3F2E461F-82CF-421C-92E6-F77F99E6AD32}"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4C7A3-1B17-44C8-A0B4-FBE8929D77DC}">
      <dsp:nvSpPr>
        <dsp:cNvPr id="0" name=""/>
        <dsp:cNvSpPr/>
      </dsp:nvSpPr>
      <dsp:spPr>
        <a:xfrm>
          <a:off x="435170" y="1788"/>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QUALITY ASSURANCE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High quality product as per the facility requirement.</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Inhouse quality control and quality assurance of all lots produced.</a:t>
          </a:r>
        </a:p>
      </dsp:txBody>
      <dsp:txXfrm>
        <a:off x="435170" y="1788"/>
        <a:ext cx="2145631" cy="1287378"/>
      </dsp:txXfrm>
    </dsp:sp>
    <dsp:sp modelId="{2240108D-88D2-4028-A9DB-E356E61C51F4}">
      <dsp:nvSpPr>
        <dsp:cNvPr id="0" name=""/>
        <dsp:cNvSpPr/>
      </dsp:nvSpPr>
      <dsp:spPr>
        <a:xfrm>
          <a:off x="2795365" y="1788"/>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CONSISTENCY</a:t>
          </a:r>
          <a:r>
            <a:rPr lang="en-US" sz="1400" kern="1200">
              <a:latin typeface="Trebuchet MS" panose="020B0603020202020204" pitchFamily="34" charset="0"/>
              <a:ea typeface="Verdana" panose="020B0604030504040204" pitchFamily="34" charset="0"/>
            </a:rPr>
            <a:t>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Consistent supply from the first delivery onwards.</a:t>
          </a:r>
        </a:p>
      </dsp:txBody>
      <dsp:txXfrm>
        <a:off x="2795365" y="1788"/>
        <a:ext cx="2145631" cy="1287378"/>
      </dsp:txXfrm>
    </dsp:sp>
    <dsp:sp modelId="{4FC89493-3307-422B-9F19-CABD934A40D8}">
      <dsp:nvSpPr>
        <dsp:cNvPr id="0" name=""/>
        <dsp:cNvSpPr/>
      </dsp:nvSpPr>
      <dsp:spPr>
        <a:xfrm>
          <a:off x="5155559" y="1788"/>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TRACEABILITY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Internal traceability of chemicals and ownership towards label traceability.</a:t>
          </a:r>
        </a:p>
      </dsp:txBody>
      <dsp:txXfrm>
        <a:off x="5155559" y="1788"/>
        <a:ext cx="2145631" cy="1287378"/>
      </dsp:txXfrm>
    </dsp:sp>
    <dsp:sp modelId="{802A9501-7421-49A2-B684-D0C3AE26F6AA}">
      <dsp:nvSpPr>
        <dsp:cNvPr id="0" name=""/>
        <dsp:cNvSpPr/>
      </dsp:nvSpPr>
      <dsp:spPr>
        <a:xfrm>
          <a:off x="435170" y="1503730"/>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TRANSPARENCY</a:t>
          </a:r>
          <a:r>
            <a:rPr lang="en-US" sz="1100" b="1" kern="1200">
              <a:latin typeface="Verdana" panose="020B0604030504040204" pitchFamily="34" charset="0"/>
              <a:ea typeface="Verdana" panose="020B0604030504040204" pitchFamily="34" charset="0"/>
            </a:rPr>
            <a:t>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Sharing complete information about chemicals, including Safety Data Sheets as per GHS or other international norms and updated Technical Data Sheets.</a:t>
          </a:r>
        </a:p>
      </dsp:txBody>
      <dsp:txXfrm>
        <a:off x="435170" y="1503730"/>
        <a:ext cx="2145631" cy="1287378"/>
      </dsp:txXfrm>
    </dsp:sp>
    <dsp:sp modelId="{49A40B70-C795-4B48-8139-85189E67DF31}">
      <dsp:nvSpPr>
        <dsp:cNvPr id="0" name=""/>
        <dsp:cNvSpPr/>
      </dsp:nvSpPr>
      <dsp:spPr>
        <a:xfrm>
          <a:off x="2795365" y="1503730"/>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PRODUCT STEWARDSHIP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Competency to supply ZDHC MRSL conform chemicals through an internal product stewardship system.</a:t>
          </a:r>
        </a:p>
      </dsp:txBody>
      <dsp:txXfrm>
        <a:off x="2795365" y="1503730"/>
        <a:ext cx="2145631" cy="1287378"/>
      </dsp:txXfrm>
    </dsp:sp>
    <dsp:sp modelId="{9CD3CDFB-EBFB-48CB-AB4F-7E8E08A36A28}">
      <dsp:nvSpPr>
        <dsp:cNvPr id="0" name=""/>
        <dsp:cNvSpPr/>
      </dsp:nvSpPr>
      <dsp:spPr>
        <a:xfrm>
          <a:off x="5155559" y="1503730"/>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dirty="0">
              <a:solidFill>
                <a:schemeClr val="accent6"/>
              </a:solidFill>
              <a:latin typeface="Trebuchet MS" panose="020B0603020202020204" pitchFamily="34" charset="0"/>
              <a:ea typeface="Verdana" panose="020B0604030504040204" pitchFamily="34" charset="0"/>
            </a:rPr>
            <a:t>RSL/MRSL  CONFORMANCE</a:t>
          </a:r>
          <a:r>
            <a:rPr lang="en-US" sz="1400" kern="1200" dirty="0">
              <a:solidFill>
                <a:schemeClr val="accent6"/>
              </a:solidFill>
              <a:latin typeface="Trebuchet MS" panose="020B0603020202020204" pitchFamily="34" charset="0"/>
              <a:ea typeface="Verdana" panose="020B0604030504040204" pitchFamily="34" charset="0"/>
            </a:rPr>
            <a:t>	</a:t>
          </a:r>
          <a:endParaRPr lang="en-US" sz="1100" kern="1200" dirty="0">
            <a:latin typeface="Verdana" panose="020B0604030504040204" pitchFamily="34" charset="0"/>
            <a:ea typeface="Verdana" panose="020B0604030504040204" pitchFamily="34" charset="0"/>
          </a:endParaRPr>
        </a:p>
        <a:p>
          <a:pPr marL="57150" lvl="1" indent="-57150" algn="l" defTabSz="444500">
            <a:lnSpc>
              <a:spcPct val="114000"/>
            </a:lnSpc>
            <a:spcBef>
              <a:spcPct val="0"/>
            </a:spcBef>
            <a:spcAft>
              <a:spcPct val="15000"/>
            </a:spcAft>
            <a:buChar char="•"/>
          </a:pPr>
          <a:r>
            <a:rPr lang="en-US" sz="1000" kern="1200" dirty="0">
              <a:solidFill>
                <a:srgbClr val="3F3F3F"/>
              </a:solidFill>
              <a:latin typeface="Verdana"/>
              <a:ea typeface="Verdana"/>
              <a:cs typeface="Verdana"/>
            </a:rPr>
            <a:t>Third- party verified certifications for finished products or self- declarations for Brand RSL and ZDHC MRSL </a:t>
          </a:r>
          <a:r>
            <a:rPr lang="en-US" sz="1100" kern="1200" dirty="0">
              <a:solidFill>
                <a:srgbClr val="3F3F3F"/>
              </a:solidFill>
              <a:latin typeface="Verdana"/>
              <a:ea typeface="Verdana"/>
              <a:cs typeface="Verdana"/>
            </a:rPr>
            <a:t>requirements.</a:t>
          </a:r>
        </a:p>
        <a:p>
          <a:pPr marL="57150" lvl="1" indent="-57150" algn="l" defTabSz="488950">
            <a:lnSpc>
              <a:spcPct val="114000"/>
            </a:lnSpc>
            <a:spcBef>
              <a:spcPct val="0"/>
            </a:spcBef>
            <a:spcAft>
              <a:spcPct val="15000"/>
            </a:spcAft>
            <a:buChar char="•"/>
          </a:pPr>
          <a:r>
            <a:rPr lang="en-US" sz="1100" kern="1200">
              <a:solidFill>
                <a:srgbClr val="3F3F3F"/>
              </a:solidFill>
              <a:latin typeface="Verdana"/>
              <a:ea typeface="Verdana"/>
              <a:cs typeface="Verdana"/>
            </a:rPr>
            <a:t>Third party test reports proofing conformance with MRSL/ RSL requirements and </a:t>
          </a:r>
          <a:r>
            <a:rPr lang="en-US" sz="1100" b="0" kern="1200">
              <a:solidFill>
                <a:schemeClr val="tx1">
                  <a:lumMod val="50000"/>
                </a:schemeClr>
              </a:solidFill>
              <a:latin typeface="Verdana"/>
              <a:ea typeface="Verdana"/>
              <a:cs typeface="Verdana"/>
            </a:rPr>
            <a:t>CoA.</a:t>
          </a:r>
          <a:endParaRPr lang="en-US" sz="1100" kern="1200">
            <a:solidFill>
              <a:srgbClr val="3F3F3F"/>
            </a:solidFill>
            <a:latin typeface="Verdana"/>
            <a:ea typeface="Verdana"/>
            <a:cs typeface="Verdana"/>
          </a:endParaRPr>
        </a:p>
      </dsp:txBody>
      <dsp:txXfrm>
        <a:off x="5155559" y="1503730"/>
        <a:ext cx="2145631" cy="1287378"/>
      </dsp:txXfrm>
    </dsp:sp>
    <dsp:sp modelId="{B7FF59FD-EF6A-4A55-9E28-239F9FFF54E2}">
      <dsp:nvSpPr>
        <dsp:cNvPr id="0" name=""/>
        <dsp:cNvSpPr/>
      </dsp:nvSpPr>
      <dsp:spPr>
        <a:xfrm>
          <a:off x="435170" y="3005672"/>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TECHNICAL SUPPORT</a:t>
          </a:r>
          <a:r>
            <a:rPr lang="en-US" sz="1400" kern="1200">
              <a:solidFill>
                <a:schemeClr val="accent6"/>
              </a:solidFill>
              <a:latin typeface="Trebuchet MS" panose="020B0603020202020204" pitchFamily="34" charset="0"/>
              <a:ea typeface="Verdana" panose="020B0604030504040204" pitchFamily="34" charset="0"/>
            </a:rPr>
            <a:t>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panose="020B0604030504040204" pitchFamily="34" charset="0"/>
              <a:ea typeface="Verdana" panose="020B0604030504040204" pitchFamily="34" charset="0"/>
            </a:rPr>
            <a:t>Technical support team available to support new developments and resolving issues. </a:t>
          </a:r>
        </a:p>
      </dsp:txBody>
      <dsp:txXfrm>
        <a:off x="435170" y="3005672"/>
        <a:ext cx="2145631" cy="1287378"/>
      </dsp:txXfrm>
    </dsp:sp>
    <dsp:sp modelId="{E74134F7-32CE-4855-A5D4-FE176058777A}">
      <dsp:nvSpPr>
        <dsp:cNvPr id="0" name=""/>
        <dsp:cNvSpPr/>
      </dsp:nvSpPr>
      <dsp:spPr>
        <a:xfrm>
          <a:off x="2795365" y="3005672"/>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PRODUCT DELIVERY</a:t>
          </a:r>
          <a:r>
            <a:rPr lang="en-US" sz="1400" kern="1200">
              <a:solidFill>
                <a:schemeClr val="accent6"/>
              </a:solidFill>
              <a:latin typeface="Trebuchet MS" panose="020B0603020202020204" pitchFamily="34" charset="0"/>
              <a:ea typeface="Verdana" panose="020B0604030504040204" pitchFamily="34" charset="0"/>
            </a:rPr>
            <a:t>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a:ea typeface="Verdana"/>
              <a:cs typeface="Verdana"/>
            </a:rPr>
            <a:t>Ontime delivery of chemicals.</a:t>
          </a:r>
        </a:p>
        <a:p>
          <a:pPr marL="57150" lvl="1" indent="-57150" algn="l" defTabSz="488950">
            <a:lnSpc>
              <a:spcPct val="114000"/>
            </a:lnSpc>
            <a:spcBef>
              <a:spcPct val="0"/>
            </a:spcBef>
            <a:spcAft>
              <a:spcPct val="15000"/>
            </a:spcAft>
            <a:buChar char="•"/>
          </a:pPr>
          <a:r>
            <a:rPr lang="en-US" sz="1100" kern="1200">
              <a:solidFill>
                <a:srgbClr val="3F3F3F"/>
              </a:solidFill>
              <a:latin typeface="Verdana"/>
              <a:ea typeface="Verdana"/>
              <a:cs typeface="Verdana"/>
            </a:rPr>
            <a:t>Deadstock to be taken back under predefined terms and conditions.</a:t>
          </a:r>
        </a:p>
        <a:p>
          <a:pPr marL="57150" lvl="1" indent="-57150" algn="l" defTabSz="488950">
            <a:lnSpc>
              <a:spcPct val="114000"/>
            </a:lnSpc>
            <a:spcBef>
              <a:spcPct val="0"/>
            </a:spcBef>
            <a:spcAft>
              <a:spcPct val="15000"/>
            </a:spcAft>
            <a:buChar char="•"/>
          </a:pPr>
          <a:r>
            <a:rPr lang="en-US" sz="1100" b="0" kern="1200">
              <a:solidFill>
                <a:schemeClr val="tx1">
                  <a:lumMod val="50000"/>
                </a:schemeClr>
              </a:solidFill>
              <a:latin typeface="Verdana"/>
              <a:ea typeface="Verdana"/>
              <a:cs typeface="Verdana"/>
            </a:rPr>
            <a:t>Green transport</a:t>
          </a:r>
          <a:endParaRPr lang="en-US" sz="1100" kern="1200">
            <a:solidFill>
              <a:schemeClr val="tx1">
                <a:lumMod val="50000"/>
              </a:schemeClr>
            </a:solidFill>
            <a:latin typeface="Verdana"/>
            <a:ea typeface="Verdana"/>
            <a:cs typeface="Verdana"/>
          </a:endParaRPr>
        </a:p>
        <a:p>
          <a:pPr marL="57150" lvl="1" indent="-57150" algn="l" defTabSz="488950" rtl="0">
            <a:lnSpc>
              <a:spcPct val="113999"/>
            </a:lnSpc>
            <a:spcBef>
              <a:spcPct val="0"/>
            </a:spcBef>
            <a:spcAft>
              <a:spcPct val="15000"/>
            </a:spcAft>
            <a:buChar char="•"/>
          </a:pPr>
          <a:r>
            <a:rPr lang="en-US" sz="1100" b="0" kern="1200">
              <a:solidFill>
                <a:schemeClr val="tx1">
                  <a:lumMod val="50000"/>
                </a:schemeClr>
              </a:solidFill>
              <a:latin typeface="Verdana"/>
              <a:ea typeface="Verdana"/>
              <a:cs typeface="Verdana"/>
            </a:rPr>
            <a:t>Sustainable packaging</a:t>
          </a:r>
        </a:p>
      </dsp:txBody>
      <dsp:txXfrm>
        <a:off x="2795365" y="3005672"/>
        <a:ext cx="2145631" cy="1287378"/>
      </dsp:txXfrm>
    </dsp:sp>
    <dsp:sp modelId="{C88F2AD3-870A-4B14-AFBB-808B57E255D8}">
      <dsp:nvSpPr>
        <dsp:cNvPr id="0" name=""/>
        <dsp:cNvSpPr/>
      </dsp:nvSpPr>
      <dsp:spPr>
        <a:xfrm>
          <a:off x="5155559" y="3005672"/>
          <a:ext cx="2145631" cy="1287378"/>
        </a:xfrm>
        <a:prstGeom prst="rect">
          <a:avLst/>
        </a:prstGeom>
        <a:solidFill>
          <a:schemeClr val="tx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114000"/>
            </a:lnSpc>
            <a:spcBef>
              <a:spcPct val="0"/>
            </a:spcBef>
            <a:spcAft>
              <a:spcPct val="35000"/>
            </a:spcAft>
            <a:buNone/>
          </a:pPr>
          <a:r>
            <a:rPr lang="en-US" sz="1400" b="1" kern="1200">
              <a:solidFill>
                <a:schemeClr val="accent6"/>
              </a:solidFill>
              <a:latin typeface="Trebuchet MS" panose="020B0603020202020204" pitchFamily="34" charset="0"/>
              <a:ea typeface="Verdana" panose="020B0604030504040204" pitchFamily="34" charset="0"/>
            </a:rPr>
            <a:t>PRICE 	</a:t>
          </a:r>
          <a:r>
            <a:rPr lang="en-US" sz="1100" kern="1200">
              <a:latin typeface="Verdana" panose="020B0604030504040204" pitchFamily="34" charset="0"/>
              <a:ea typeface="Verdana" panose="020B0604030504040204" pitchFamily="34" charset="0"/>
            </a:rPr>
            <a:t>	</a:t>
          </a:r>
        </a:p>
        <a:p>
          <a:pPr marL="57150" lvl="1" indent="-57150" algn="l" defTabSz="488950">
            <a:lnSpc>
              <a:spcPct val="114000"/>
            </a:lnSpc>
            <a:spcBef>
              <a:spcPct val="0"/>
            </a:spcBef>
            <a:spcAft>
              <a:spcPct val="15000"/>
            </a:spcAft>
            <a:buChar char="•"/>
          </a:pPr>
          <a:r>
            <a:rPr lang="en-US" sz="1100" kern="1200">
              <a:solidFill>
                <a:srgbClr val="3F3F3F"/>
              </a:solidFill>
              <a:latin typeface="Verdana"/>
              <a:ea typeface="Verdana"/>
              <a:cs typeface="Verdana"/>
            </a:rPr>
            <a:t>Competitive pricing without compromising quality.</a:t>
          </a:r>
        </a:p>
      </dsp:txBody>
      <dsp:txXfrm>
        <a:off x="5155559" y="3005672"/>
        <a:ext cx="2145631" cy="1287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CF694-A3D2-425F-B3B7-2D967619FBAF}">
      <dsp:nvSpPr>
        <dsp:cNvPr id="0" name=""/>
        <dsp:cNvSpPr/>
      </dsp:nvSpPr>
      <dsp:spPr>
        <a:xfrm>
          <a:off x="498678" y="418708"/>
          <a:ext cx="3087708" cy="3087708"/>
        </a:xfrm>
        <a:prstGeom prst="circularArrow">
          <a:avLst>
            <a:gd name="adj1" fmla="val 4668"/>
            <a:gd name="adj2" fmla="val 272909"/>
            <a:gd name="adj3" fmla="val 13181479"/>
            <a:gd name="adj4" fmla="val 17796990"/>
            <a:gd name="adj5" fmla="val 4847"/>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2CFF99-38AE-4E0A-8EAC-F2C5998A84CA}">
      <dsp:nvSpPr>
        <dsp:cNvPr id="0" name=""/>
        <dsp:cNvSpPr/>
      </dsp:nvSpPr>
      <dsp:spPr>
        <a:xfrm>
          <a:off x="1109031" y="456556"/>
          <a:ext cx="1867002" cy="93350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1. Periodic internal/external audits</a:t>
          </a:r>
        </a:p>
      </dsp:txBody>
      <dsp:txXfrm>
        <a:off x="1154601" y="502126"/>
        <a:ext cx="1775862" cy="842361"/>
      </dsp:txXfrm>
    </dsp:sp>
    <dsp:sp modelId="{7E9C7071-BAAF-46E7-883B-AE52C6661FE4}">
      <dsp:nvSpPr>
        <dsp:cNvPr id="0" name=""/>
        <dsp:cNvSpPr/>
      </dsp:nvSpPr>
      <dsp:spPr>
        <a:xfrm>
          <a:off x="2217723" y="1565249"/>
          <a:ext cx="1867002" cy="933501"/>
        </a:xfrm>
        <a:prstGeom prst="roundRect">
          <a:avLst/>
        </a:prstGeom>
        <a:solidFill>
          <a:schemeClr val="accent5">
            <a:hueOff val="-1674389"/>
            <a:satOff val="16930"/>
            <a:lumOff val="-22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2. Identify areas of improvements or change requirements</a:t>
          </a:r>
        </a:p>
      </dsp:txBody>
      <dsp:txXfrm>
        <a:off x="2263293" y="1610819"/>
        <a:ext cx="1775862" cy="842361"/>
      </dsp:txXfrm>
    </dsp:sp>
    <dsp:sp modelId="{BDA5F3B9-A312-4017-9F50-9DA26A634599}">
      <dsp:nvSpPr>
        <dsp:cNvPr id="0" name=""/>
        <dsp:cNvSpPr/>
      </dsp:nvSpPr>
      <dsp:spPr>
        <a:xfrm>
          <a:off x="1109031" y="2673941"/>
          <a:ext cx="1867002" cy="933501"/>
        </a:xfrm>
        <a:prstGeom prst="roundRect">
          <a:avLst/>
        </a:prstGeom>
        <a:solidFill>
          <a:schemeClr val="accent5">
            <a:hueOff val="-3348779"/>
            <a:satOff val="33859"/>
            <a:lumOff val="-44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3. Make improvements and changes</a:t>
          </a:r>
        </a:p>
      </dsp:txBody>
      <dsp:txXfrm>
        <a:off x="1154601" y="2719511"/>
        <a:ext cx="1775862" cy="842361"/>
      </dsp:txXfrm>
    </dsp:sp>
    <dsp:sp modelId="{3F2E461F-82CF-421C-92E6-F77F99E6AD32}">
      <dsp:nvSpPr>
        <dsp:cNvPr id="0" name=""/>
        <dsp:cNvSpPr/>
      </dsp:nvSpPr>
      <dsp:spPr>
        <a:xfrm>
          <a:off x="338" y="1565249"/>
          <a:ext cx="1867002" cy="933501"/>
        </a:xfrm>
        <a:prstGeom prst="roundRect">
          <a:avLst/>
        </a:prstGeom>
        <a:solidFill>
          <a:schemeClr val="accent5">
            <a:hueOff val="-5023168"/>
            <a:satOff val="50789"/>
            <a:lumOff val="-66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4. Revised CMS established/ implemented</a:t>
          </a:r>
        </a:p>
      </dsp:txBody>
      <dsp:txXfrm>
        <a:off x="45908" y="1610819"/>
        <a:ext cx="1775862" cy="84236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291784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121af36cd5_0_5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g3121af36cd5_0_599: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423" name="Google Shape;423;g3121af36cd5_0_599: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1</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121af36cd5_0_604:notes"/>
          <p:cNvSpPr txBox="1">
            <a:spLocks noGrp="1"/>
          </p:cNvSpPr>
          <p:nvPr>
            <p:ph type="body" idx="1"/>
          </p:nvPr>
        </p:nvSpPr>
        <p:spPr>
          <a:xfrm>
            <a:off x="685802" y="4400555"/>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28" name="Google Shape;428;g3121af36cd5_0_604:notes"/>
          <p:cNvSpPr>
            <a:spLocks noGrp="1" noRot="1" noChangeAspect="1"/>
          </p:cNvSpPr>
          <p:nvPr>
            <p:ph type="sldImg" idx="2"/>
          </p:nvPr>
        </p:nvSpPr>
        <p:spPr>
          <a:xfrm>
            <a:off x="686157" y="1143000"/>
            <a:ext cx="54873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121af36cd5_0_612:notes"/>
          <p:cNvSpPr>
            <a:spLocks noGrp="1" noRot="1" noChangeAspect="1"/>
          </p:cNvSpPr>
          <p:nvPr>
            <p:ph type="sldImg" idx="2"/>
          </p:nvPr>
        </p:nvSpPr>
        <p:spPr>
          <a:xfrm>
            <a:off x="465885" y="1143179"/>
            <a:ext cx="5927700" cy="3086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3121af36cd5_0_612: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r>
              <a:rPr lang="en-GB" dirty="0"/>
              <a:t>BluWin is the holding company of "Sustainable Textile Solutions" (established in 2012) and "BluWin Academy" (established in 2020) and a high-impact climate solution provider whose mission is to contribute to a better world and a better quality of life by providing solutions which reduce the adverse effects of the fashion, textile, and footwear industries on our planet and the climate.</a:t>
            </a:r>
            <a:endParaRPr dirty="0"/>
          </a:p>
          <a:p>
            <a:pPr marL="0" lvl="0" indent="0" algn="l" rtl="0">
              <a:lnSpc>
                <a:spcPct val="100000"/>
              </a:lnSpc>
              <a:spcBef>
                <a:spcPts val="0"/>
              </a:spcBef>
              <a:spcAft>
                <a:spcPts val="0"/>
              </a:spcAft>
              <a:buSzPts val="1400"/>
              <a:buNone/>
            </a:pPr>
            <a:r>
              <a:rPr lang="en-GB" dirty="0"/>
              <a:t>With its head office in the UK, BluWin operates in Bangladesh, Brazil, China, India, Pakistan, Portugal, Spain, Turkey, and the US and offers services to more than 40 countries across the globe.</a:t>
            </a:r>
            <a:endParaRPr dirty="0"/>
          </a:p>
          <a:p>
            <a:pPr marL="0" lvl="0" indent="0" algn="l" rtl="0">
              <a:lnSpc>
                <a:spcPct val="100000"/>
              </a:lnSpc>
              <a:spcBef>
                <a:spcPts val="0"/>
              </a:spcBef>
              <a:spcAft>
                <a:spcPts val="0"/>
              </a:spcAft>
              <a:buSzPts val="1400"/>
              <a:buNone/>
            </a:pPr>
            <a:endParaRPr dirty="0"/>
          </a:p>
        </p:txBody>
      </p:sp>
      <p:sp>
        <p:nvSpPr>
          <p:cNvPr id="438" name="Google Shape;438;g3121af36cd5_0_612: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121af36cd5_0_630:notes"/>
          <p:cNvSpPr>
            <a:spLocks noGrp="1" noRot="1" noChangeAspect="1"/>
          </p:cNvSpPr>
          <p:nvPr>
            <p:ph type="sldImg" idx="2"/>
          </p:nvPr>
        </p:nvSpPr>
        <p:spPr>
          <a:xfrm>
            <a:off x="465885" y="1143179"/>
            <a:ext cx="5927700" cy="3086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3121af36cd5_0_630: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r>
              <a:rPr lang="en-GB" dirty="0"/>
              <a:t>A truly global team of interdisciplinary consultants places us in a unique position to derive innovative ideas and translate them into robust programmes that drive transformation. BluWin delivers a wide range of innovative and impactful solutions in line with the United Nations Sustainable Development Goals to help businesses transform towards sustainable production and a circular economy.</a:t>
            </a:r>
            <a:endParaRPr dirty="0"/>
          </a:p>
          <a:p>
            <a:pPr marL="0" lvl="0" indent="0" algn="l" rtl="0">
              <a:lnSpc>
                <a:spcPct val="100000"/>
              </a:lnSpc>
              <a:spcBef>
                <a:spcPts val="0"/>
              </a:spcBef>
              <a:spcAft>
                <a:spcPts val="0"/>
              </a:spcAft>
              <a:buSzPts val="1400"/>
              <a:buNone/>
            </a:pPr>
            <a:endParaRPr dirty="0"/>
          </a:p>
        </p:txBody>
      </p:sp>
      <p:sp>
        <p:nvSpPr>
          <p:cNvPr id="457" name="Google Shape;457;g3121af36cd5_0_630: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4</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121af36cd5_0_653:notes"/>
          <p:cNvSpPr>
            <a:spLocks noGrp="1" noRot="1" noChangeAspect="1"/>
          </p:cNvSpPr>
          <p:nvPr>
            <p:ph type="sldImg" idx="2"/>
          </p:nvPr>
        </p:nvSpPr>
        <p:spPr>
          <a:xfrm>
            <a:off x="465885" y="1143179"/>
            <a:ext cx="5927700" cy="3086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g3121af36cd5_0_653: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r>
              <a:rPr lang="en-GB" dirty="0"/>
              <a:t>Our scope of services are divided into six segments-</a:t>
            </a:r>
            <a:endParaRPr dirty="0"/>
          </a:p>
          <a:p>
            <a:pPr marL="0" marR="0" lvl="0" indent="0" algn="l" rtl="0">
              <a:lnSpc>
                <a:spcPct val="100000"/>
              </a:lnSpc>
              <a:spcBef>
                <a:spcPts val="0"/>
              </a:spcBef>
              <a:spcAft>
                <a:spcPts val="0"/>
              </a:spcAft>
              <a:buClr>
                <a:schemeClr val="dk1"/>
              </a:buClr>
              <a:buSzPts val="1100"/>
              <a:buFont typeface="Calibri"/>
              <a:buNone/>
            </a:pPr>
            <a:r>
              <a:rPr lang="en-GB" dirty="0"/>
              <a:t>Making products relevant for today and ahead of tomorrow by ensuring clean chemistry is part of the DNA of a product.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Clean Chemistry</a:t>
            </a:r>
            <a:endParaRPr dirty="0"/>
          </a:p>
          <a:p>
            <a:pPr marL="0" lvl="0" indent="0" algn="l" rtl="0">
              <a:lnSpc>
                <a:spcPct val="100000"/>
              </a:lnSpc>
              <a:spcBef>
                <a:spcPts val="0"/>
              </a:spcBef>
              <a:spcAft>
                <a:spcPts val="0"/>
              </a:spcAft>
              <a:buSzPts val="1400"/>
              <a:buNone/>
            </a:pPr>
            <a:r>
              <a:rPr lang="en-GB" dirty="0"/>
              <a:t>Making products relevant for today and ahead of tomorrow by ensuring clean chemistry is part of the DNA of a product.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Process Excellence</a:t>
            </a:r>
            <a:endParaRPr dirty="0"/>
          </a:p>
          <a:p>
            <a:pPr marL="0" marR="0" lvl="0" indent="0" algn="l" rtl="0">
              <a:lnSpc>
                <a:spcPct val="100000"/>
              </a:lnSpc>
              <a:spcBef>
                <a:spcPts val="0"/>
              </a:spcBef>
              <a:spcAft>
                <a:spcPts val="0"/>
              </a:spcAft>
              <a:buClr>
                <a:schemeClr val="dk1"/>
              </a:buClr>
              <a:buSzPts val="1100"/>
              <a:buFont typeface="Verdana"/>
              <a:buNone/>
            </a:pPr>
            <a:r>
              <a:rPr lang="en-GB" sz="1100" dirty="0">
                <a:latin typeface="Verdana"/>
                <a:ea typeface="Verdana"/>
                <a:cs typeface="Verdana"/>
                <a:sym typeface="Verdana"/>
              </a:rPr>
              <a:t>Driving economic competitiveness through resource efficiency and meeting quality requirements by implementing Best Available Technologies.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Resource Management</a:t>
            </a:r>
            <a:endParaRPr dirty="0"/>
          </a:p>
          <a:p>
            <a:pPr marL="0" lvl="0" indent="0" algn="l" rtl="0">
              <a:lnSpc>
                <a:spcPct val="100000"/>
              </a:lnSpc>
              <a:spcBef>
                <a:spcPts val="0"/>
              </a:spcBef>
              <a:spcAft>
                <a:spcPts val="0"/>
              </a:spcAft>
              <a:buSzPts val="1400"/>
              <a:buNone/>
            </a:pPr>
            <a:r>
              <a:rPr lang="en-GB" dirty="0"/>
              <a:t>From a re-active to pro–active approach in Resource management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Climate Positive</a:t>
            </a:r>
            <a:endParaRPr dirty="0"/>
          </a:p>
          <a:p>
            <a:pPr marL="0" marR="0" lvl="0" indent="0" algn="l" rtl="0">
              <a:lnSpc>
                <a:spcPct val="100000"/>
              </a:lnSpc>
              <a:spcBef>
                <a:spcPts val="0"/>
              </a:spcBef>
              <a:spcAft>
                <a:spcPts val="0"/>
              </a:spcAft>
              <a:buClr>
                <a:schemeClr val="dk1"/>
              </a:buClr>
              <a:buSzPts val="1100"/>
              <a:buFont typeface="Verdana"/>
              <a:buNone/>
            </a:pPr>
            <a:r>
              <a:rPr lang="en-GB" sz="1100" dirty="0">
                <a:latin typeface="Verdana"/>
                <a:ea typeface="Verdana"/>
                <a:cs typeface="Verdana"/>
                <a:sym typeface="Verdana"/>
              </a:rPr>
              <a:t>Achieving science-based targets through emission reduction and use of  renewable energy resources.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Regenerative by Design</a:t>
            </a:r>
            <a:endParaRPr dirty="0"/>
          </a:p>
          <a:p>
            <a:pPr marL="0" lvl="0" indent="0" algn="l" rtl="0">
              <a:lnSpc>
                <a:spcPct val="100000"/>
              </a:lnSpc>
              <a:spcBef>
                <a:spcPts val="0"/>
              </a:spcBef>
              <a:spcAft>
                <a:spcPts val="0"/>
              </a:spcAft>
              <a:buSzPts val="1400"/>
              <a:buNone/>
            </a:pPr>
            <a:r>
              <a:rPr lang="en-GB" dirty="0"/>
              <a:t>Fashion without compromise. Building expertise and capabilities to-rethink and innovate beyond linear.</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GB" dirty="0"/>
              <a:t>Sustainable Fibers</a:t>
            </a:r>
            <a:endParaRPr dirty="0"/>
          </a:p>
          <a:p>
            <a:pPr marL="0" lvl="0" indent="0" algn="l" rtl="0">
              <a:lnSpc>
                <a:spcPct val="100000"/>
              </a:lnSpc>
              <a:spcBef>
                <a:spcPts val="0"/>
              </a:spcBef>
              <a:spcAft>
                <a:spcPts val="0"/>
              </a:spcAft>
              <a:buSzPts val="1400"/>
              <a:buNone/>
            </a:pPr>
            <a:r>
              <a:rPr lang="en-GB" dirty="0"/>
              <a:t>Accelerate sustainable practices in the apparel &amp; footwear value chain through more sustainable material choices.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81" name="Google Shape;481;g3121af36cd5_0_653: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5</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121af36cd5_0_678:notes"/>
          <p:cNvSpPr txBox="1">
            <a:spLocks noGrp="1"/>
          </p:cNvSpPr>
          <p:nvPr>
            <p:ph type="body" idx="1"/>
          </p:nvPr>
        </p:nvSpPr>
        <p:spPr>
          <a:xfrm>
            <a:off x="685802" y="4400555"/>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06" name="Google Shape;506;g3121af36cd5_0_678:notes"/>
          <p:cNvSpPr>
            <a:spLocks noGrp="1" noRot="1" noChangeAspect="1"/>
          </p:cNvSpPr>
          <p:nvPr>
            <p:ph type="sldImg" idx="2"/>
          </p:nvPr>
        </p:nvSpPr>
        <p:spPr>
          <a:xfrm>
            <a:off x="686157" y="1143000"/>
            <a:ext cx="54873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121af36cd5_0_6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3121af36cd5_0_686: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r>
              <a:rPr lang="en-GB" dirty="0"/>
              <a:t>BluWin is the holding company of "Sustainable Textile Solutions" (established in 2012) and "BluWin Academy" (established in 2020) and a high-impact climate solution provider whose mission is to contribute to a better world and a better quality of life by providing solutions which reduce the adverse effects of the fashion, textile, and footwear industries on our planet and the climate.</a:t>
            </a:r>
            <a:endParaRPr dirty="0"/>
          </a:p>
          <a:p>
            <a:pPr marL="0" lvl="0" indent="0" algn="l" rtl="0">
              <a:lnSpc>
                <a:spcPct val="100000"/>
              </a:lnSpc>
              <a:spcBef>
                <a:spcPts val="0"/>
              </a:spcBef>
              <a:spcAft>
                <a:spcPts val="0"/>
              </a:spcAft>
              <a:buSzPts val="1400"/>
              <a:buNone/>
            </a:pPr>
            <a:r>
              <a:rPr lang="en-GB" dirty="0"/>
              <a:t>With its head office in the UK, BluWin operates in Bangladesh, Brazil, China, India, Pakistan, Portugal, Spain, Turkey, and the US and offers services to more than 40 countries across the globe.</a:t>
            </a:r>
            <a:endParaRPr dirty="0"/>
          </a:p>
          <a:p>
            <a:pPr marL="0" lvl="0" indent="0" algn="l" rtl="0">
              <a:lnSpc>
                <a:spcPct val="100000"/>
              </a:lnSpc>
              <a:spcBef>
                <a:spcPts val="0"/>
              </a:spcBef>
              <a:spcAft>
                <a:spcPts val="0"/>
              </a:spcAft>
              <a:buSzPts val="1400"/>
              <a:buNone/>
            </a:pPr>
            <a:endParaRPr dirty="0"/>
          </a:p>
        </p:txBody>
      </p:sp>
      <p:sp>
        <p:nvSpPr>
          <p:cNvPr id="516" name="Google Shape;516;g3121af36cd5_0_686: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7</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42830-2367-AE49-A324-5FB25D030A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9966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Its important that you take full control of all operations and activities where chemicals are involved in the facility. You should be aware of the chemicals since the purchase to the disposal.</a:t>
            </a:r>
          </a:p>
          <a:p>
            <a:endParaRPr lang="en-US" dirty="0"/>
          </a:p>
          <a:p>
            <a:r>
              <a:rPr lang="en-US" dirty="0"/>
              <a:t>Chemical management is the systematic control, use, and disposal of all chemicals in a facility.</a:t>
            </a:r>
          </a:p>
          <a:p>
            <a:endParaRPr lang="en-US" dirty="0"/>
          </a:p>
          <a:p>
            <a:r>
              <a:rPr lang="en-US" dirty="0"/>
              <a:t>It includes traceability of formulations, both through a Safety Data Sheet or SDS and through the chemical manufacturer. It also includes a review of hazards to improve overall safety for workers.</a:t>
            </a:r>
          </a:p>
          <a:p>
            <a:endParaRPr lang="en-US" dirty="0"/>
          </a:p>
          <a:p>
            <a:r>
              <a:rPr lang="en-US" dirty="0"/>
              <a:t>A successful Chemical Management program includes establishing full control of the amount of chemicals ordered, used, discharged, and disposed.</a:t>
            </a:r>
          </a:p>
          <a:p>
            <a:endParaRPr lang="en-US" dirty="0"/>
          </a:p>
          <a:p>
            <a:r>
              <a:rPr lang="en-US" dirty="0">
                <a:solidFill>
                  <a:srgbClr val="FF0000"/>
                </a:solidFill>
              </a:rPr>
              <a:t>Let us understand why we need to manage chemicals.</a:t>
            </a:r>
          </a:p>
          <a:p>
            <a:r>
              <a:rPr lang="en-US" dirty="0">
                <a:solidFill>
                  <a:srgbClr val="FF0000"/>
                </a:solidFill>
              </a:rPr>
              <a:t>●The first reason is that we must all take a greater responsibility for the health and welfare of our planet for existing and future generations. There is no doubt that manufacturing operations cannot be sustained in the same manner that we are currently operating under. A conscious movement towards the use of safer chemicals and sustainable chemistry practices requires everyone’s involvement.</a:t>
            </a:r>
          </a:p>
          <a:p>
            <a:r>
              <a:rPr lang="en-US" dirty="0">
                <a:solidFill>
                  <a:srgbClr val="FF0000"/>
                </a:solidFill>
              </a:rPr>
              <a:t>●Secondly,  it is important for us to fully understand the various hazards associated with chemicals used in the manufacturing processes. This way we can implement proper risk control measures, not only protecting the safety of workers but minimizing chemical accidents.</a:t>
            </a:r>
          </a:p>
          <a:p>
            <a:r>
              <a:rPr lang="en-US" dirty="0">
                <a:solidFill>
                  <a:srgbClr val="FF0000"/>
                </a:solidFill>
              </a:rPr>
              <a:t>●The third reason is to address growing concerns from buyers, consumers and other external stakeholders such as legislating bodies and NGOs. These concerns are mainly related to restricted chemicals that may remain as residues on the final product or chemicals that can negatively impact health and the environment. A comprehensive chemical management plan is the best way to ensure compliance to buyers and gain consumer trust. </a:t>
            </a:r>
            <a:endParaRPr lang="de-DE" dirty="0">
              <a:solidFill>
                <a:srgbClr val="FF0000"/>
              </a:solidFill>
            </a:endParaRPr>
          </a:p>
        </p:txBody>
      </p:sp>
      <p:sp>
        <p:nvSpPr>
          <p:cNvPr id="4" name="Foliennummernplatzhalter 3"/>
          <p:cNvSpPr>
            <a:spLocks noGrp="1"/>
          </p:cNvSpPr>
          <p:nvPr>
            <p:ph type="sldNum" sz="quarter" idx="10"/>
          </p:nvPr>
        </p:nvSpPr>
        <p:spPr/>
        <p:txBody>
          <a:bodyPr/>
          <a:lstStyle/>
          <a:p>
            <a:fld id="{A8922CC5-DD5C-4DF1-8FBF-5867279840B2}" type="slidenum">
              <a:rPr lang="en-GB" smtClean="0"/>
              <a:pPr/>
              <a:t>15</a:t>
            </a:fld>
            <a:endParaRPr lang="en-GB" dirty="0"/>
          </a:p>
        </p:txBody>
      </p:sp>
    </p:spTree>
    <p:extLst>
      <p:ext uri="{BB962C8B-B14F-4D97-AF65-F5344CB8AC3E}">
        <p14:creationId xmlns:p14="http://schemas.microsoft.com/office/powerpoint/2010/main" val="2052282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For each chemical used, ask the following questions:</a:t>
            </a:r>
          </a:p>
          <a:p>
            <a:r>
              <a:rPr lang="en-US" dirty="0"/>
              <a:t>− Can the supplier provide a Safety Data Sheet (SDS) in the local language containing the relevant sections on proper handling, hazards, transport and safe disposal?</a:t>
            </a:r>
          </a:p>
          <a:p>
            <a:r>
              <a:rPr lang="en-US" dirty="0"/>
              <a:t>− Can proper storage be provided for the chemical?</a:t>
            </a:r>
          </a:p>
          <a:p>
            <a:r>
              <a:rPr lang="en-US" dirty="0"/>
              <a:t>− Are the facilities appropriate for the use of this chemical?</a:t>
            </a:r>
          </a:p>
          <a:p>
            <a:r>
              <a:rPr lang="en-US" dirty="0"/>
              <a:t>− Will the chemical or its end products require disposal as hazardous waste?</a:t>
            </a:r>
          </a:p>
          <a:p>
            <a:r>
              <a:rPr lang="en-US" dirty="0"/>
              <a:t>− Is appropriate PPE available for safe use of the chemical or its end product?</a:t>
            </a:r>
          </a:p>
          <a:p>
            <a:r>
              <a:rPr lang="en-US" dirty="0"/>
              <a:t>− Have persons who will handle and use the chemical been trained in handling these chemicals? Are they aware of the hazards?</a:t>
            </a:r>
          </a:p>
          <a:p>
            <a:r>
              <a:rPr lang="en-US" dirty="0"/>
              <a:t> Answering these questions will help you to ensure that the procurement decisions you took are meeting MRSL/RSL as well as protecting the health and safety of your workers.</a:t>
            </a:r>
          </a:p>
          <a:p>
            <a:endParaRPr lang="en-US" dirty="0"/>
          </a:p>
          <a:p>
            <a:endParaRPr lang="en-US" dirty="0"/>
          </a:p>
          <a:p>
            <a:r>
              <a:rPr lang="en-US" dirty="0"/>
              <a:t>You can set the following criteria in your supplier evaluation policy to select your suppliers-</a:t>
            </a:r>
          </a:p>
          <a:p>
            <a:pPr marL="171450" indent="-171450">
              <a:buFont typeface="Arial" panose="020B0604020202020204" pitchFamily="34" charset="0"/>
              <a:buChar char="•"/>
            </a:pPr>
            <a:r>
              <a:rPr lang="en-US" dirty="0"/>
              <a:t>Quality assurance</a:t>
            </a:r>
          </a:p>
          <a:p>
            <a:pPr marL="171450" indent="-171450">
              <a:buFont typeface="Arial" panose="020B0604020202020204" pitchFamily="34" charset="0"/>
              <a:buChar char="•"/>
            </a:pPr>
            <a:r>
              <a:rPr lang="en-US" dirty="0"/>
              <a:t>Consistency of supply</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Internal traceability of chemicals and ownership towards label traceability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Transparency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Product stewardship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RSL/MRSL conformance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Availability of technical support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Ontime delivery of chemicals</a:t>
            </a:r>
          </a:p>
          <a:p>
            <a:pPr marL="0" lvl="0" indent="0">
              <a:buFont typeface="Arial" panose="020B0604020202020204" pitchFamily="34" charset="0"/>
              <a:buNone/>
            </a:pPr>
            <a:r>
              <a:rPr lang="en-GB" sz="1200" kern="1200" dirty="0">
                <a:solidFill>
                  <a:schemeClr val="tx1"/>
                </a:solidFill>
                <a:effectLst/>
                <a:latin typeface="+mn-lt"/>
                <a:ea typeface="+mn-ea"/>
                <a:cs typeface="+mn-cs"/>
              </a:rPr>
              <a:t>and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Competitive pricing without compromising quality.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42830-2367-AE49-A324-5FB25D030A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724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Based on the evaluation criteria we discussed in the previous slide, you can assess and classify the suppliers as preferred, approved or non-approved suppliers. Purchase only from your preferred and or approved suppliers. </a:t>
            </a:r>
          </a:p>
          <a:p>
            <a:endParaRPr lang="en-US" dirty="0"/>
          </a:p>
          <a:p>
            <a:r>
              <a:rPr lang="en-US" dirty="0"/>
              <a:t>Here is an example of a supplier evaluation using a set of criteria with a scoring system.</a:t>
            </a:r>
          </a:p>
          <a:p>
            <a:r>
              <a:rPr lang="en-US" dirty="0"/>
              <a:t>We have scored 2 suppliers in 9 different categories. </a:t>
            </a:r>
          </a:p>
          <a:p>
            <a:r>
              <a:rPr lang="en-US" dirty="0"/>
              <a:t>Which supplier are you going to choose based on their scores?</a:t>
            </a:r>
          </a:p>
          <a:p>
            <a:endParaRPr lang="en-US" dirty="0"/>
          </a:p>
          <a:p>
            <a:r>
              <a:rPr lang="en-US" dirty="0"/>
              <a:t>In the following slides, we will dig deeper and discuss a little more about some of the criteria.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42830-2367-AE49-A324-5FB25D030A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743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381000" y="685800"/>
            <a:ext cx="6096000" cy="3429000"/>
          </a:xfrm>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So, What is  a CIL?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A Chemical Inventory list or CIL is a list of all chemical formulations kept or used in a facility.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chemical inventory should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comprehensive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Track chemical use and identify discrepancies between recipes and actual usages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Match equipment size or capacity to sizes of orders and use low liquor ratio machines to the maximum extent possible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Avoid dead stock or surplus stock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Recover and recycle inputs where possible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purchase sustainable chemicals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Track ZDHC MRSL Conformance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Demonstrate compliance with existing legal and brands’ regulations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Assess chemical hazards and implement control measures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Indicate Correct storage of hazardous chemicals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improved access to safety information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information on selection of appropriate personal protective equipment or PPE for workers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Incorporate basis to define training content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Identify root-causes in case of any product or wastewater failures </a:t>
            </a:r>
          </a:p>
          <a:p>
            <a:pPr marL="0" indent="0">
              <a:buFont typeface="Arial" panose="020B0604020202020204" pitchFamily="34" charset="0"/>
              <a:buNone/>
            </a:pPr>
            <a:r>
              <a:rPr lang="en-US" sz="1200" kern="1200" dirty="0">
                <a:solidFill>
                  <a:schemeClr val="tx1"/>
                </a:solidFill>
                <a:effectLst/>
                <a:latin typeface="+mn-lt"/>
                <a:ea typeface="+mn-ea"/>
                <a:cs typeface="+mn-cs"/>
              </a:rPr>
              <a:t> </a:t>
            </a:r>
          </a:p>
          <a:p>
            <a:pPr marL="0" indent="0">
              <a:buFont typeface="Arial" panose="020B0604020202020204" pitchFamily="34" charset="0"/>
              <a:buNone/>
            </a:pPr>
            <a:r>
              <a:rPr lang="en-US" sz="1200" kern="1200" dirty="0">
                <a:solidFill>
                  <a:schemeClr val="tx1"/>
                </a:solidFill>
                <a:effectLst/>
                <a:latin typeface="+mn-lt"/>
                <a:ea typeface="+mn-ea"/>
                <a:cs typeface="+mn-cs"/>
              </a:rPr>
              <a:t>This will not only empower you to decrease costs, but also help you meet legal and client requirements and achieve sustainable chemical management practices. </a:t>
            </a:r>
          </a:p>
          <a:p>
            <a:endParaRPr lang="pt-PT" dirty="0"/>
          </a:p>
        </p:txBody>
      </p:sp>
      <p:sp>
        <p:nvSpPr>
          <p:cNvPr id="4" name="Marcador de Posição do Número do Diapositivo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342830-2367-AE49-A324-5FB25D030A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688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Once the CMS elements are set, continuous improvements can be implemented through the </a:t>
            </a:r>
          </a:p>
          <a:p>
            <a:r>
              <a:rPr lang="en-US" dirty="0"/>
              <a:t>following steps (as shown in figure):</a:t>
            </a:r>
          </a:p>
          <a:p>
            <a:r>
              <a:rPr lang="en-US" dirty="0"/>
              <a:t>1. Review of CMS policy and strategy at specified time periods by Chemical </a:t>
            </a:r>
          </a:p>
          <a:p>
            <a:r>
              <a:rPr lang="en-US" dirty="0"/>
              <a:t>Responsible Team or by external experts through periodic internal or external audits, </a:t>
            </a:r>
          </a:p>
          <a:p>
            <a:r>
              <a:rPr lang="en-US" dirty="0"/>
              <a:t>followed by a review by the leadership</a:t>
            </a:r>
          </a:p>
          <a:p>
            <a:r>
              <a:rPr lang="en-US" dirty="0"/>
              <a:t>2. Identify areas of improvements or pending actions or inconsistencies with new </a:t>
            </a:r>
          </a:p>
          <a:p>
            <a:r>
              <a:rPr lang="en-US" dirty="0"/>
              <a:t>requirements in the existing CMS</a:t>
            </a:r>
          </a:p>
          <a:p>
            <a:r>
              <a:rPr lang="en-US" dirty="0"/>
              <a:t>3. Revise the CMS to include changes and improvements in action plans, strategy, </a:t>
            </a:r>
          </a:p>
          <a:p>
            <a:r>
              <a:rPr lang="en-US" dirty="0"/>
              <a:t>procedures, policies, documents, tools, personnel, compliance and training </a:t>
            </a:r>
          </a:p>
          <a:p>
            <a:r>
              <a:rPr lang="en-US" dirty="0"/>
              <a:t>requirements and priorities</a:t>
            </a:r>
          </a:p>
          <a:p>
            <a:r>
              <a:rPr lang="en-US" dirty="0"/>
              <a:t>4. Implement the updated and revised CMS</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18342830-2367-AE49-A324-5FB25D030A45}" type="slidenum">
              <a:rPr lang="en-GB" smtClean="0"/>
              <a:t>30</a:t>
            </a:fld>
            <a:endParaRPr lang="en-GB" dirty="0"/>
          </a:p>
        </p:txBody>
      </p:sp>
    </p:spTree>
    <p:extLst>
      <p:ext uri="{BB962C8B-B14F-4D97-AF65-F5344CB8AC3E}">
        <p14:creationId xmlns:p14="http://schemas.microsoft.com/office/powerpoint/2010/main" val="91605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121af36cd5_0_1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121af36cd5_0_1168: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32" name="Google Shape;532;g3121af36cd5_0_1168: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32</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121af36cd5_0_1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121af36cd5_0_1168: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32" name="Google Shape;532;g3121af36cd5_0_1168: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33</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121af36cd5_0_1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121af36cd5_0_1168: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32" name="Google Shape;532;g3121af36cd5_0_1168: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34</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121af36cd5_0_1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121af36cd5_0_1168: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32" name="Google Shape;532;g3121af36cd5_0_1168: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35</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121af36cd5_0_1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121af36cd5_0_1168: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32" name="Google Shape;532;g3121af36cd5_0_1168: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36</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121af36cd5_0_1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g3121af36cd5_0_1202: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60" name="Google Shape;560;g3121af36cd5_0_1202: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37</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121af36cd5_0_1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g3121af36cd5_0_1202:notes"/>
          <p:cNvSpPr txBox="1">
            <a:spLocks noGrp="1"/>
          </p:cNvSpPr>
          <p:nvPr>
            <p:ph type="body" idx="1"/>
          </p:nvPr>
        </p:nvSpPr>
        <p:spPr>
          <a:xfrm>
            <a:off x="685802" y="4400555"/>
            <a:ext cx="5486400" cy="36006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dirty="0"/>
          </a:p>
        </p:txBody>
      </p:sp>
      <p:sp>
        <p:nvSpPr>
          <p:cNvPr id="560" name="Google Shape;560;g3121af36cd5_0_1202:notes"/>
          <p:cNvSpPr txBox="1">
            <a:spLocks noGrp="1"/>
          </p:cNvSpPr>
          <p:nvPr>
            <p:ph type="sldNum" idx="12"/>
          </p:nvPr>
        </p:nvSpPr>
        <p:spPr>
          <a:xfrm>
            <a:off x="3884620" y="8685225"/>
            <a:ext cx="2971800" cy="459000"/>
          </a:xfrm>
          <a:prstGeom prst="rect">
            <a:avLst/>
          </a:prstGeom>
          <a:noFill/>
          <a:ln>
            <a:noFill/>
          </a:ln>
        </p:spPr>
        <p:txBody>
          <a:bodyPr spcFirstLastPara="1" wrap="square" lIns="93275" tIns="46625" rIns="93275" bIns="46625" anchor="b" anchorCtr="0">
            <a:noAutofit/>
          </a:bodyPr>
          <a:lstStyle/>
          <a:p>
            <a:pPr marL="0" marR="0" lvl="0" indent="0" algn="r" rtl="0">
              <a:lnSpc>
                <a:spcPct val="100000"/>
              </a:lnSpc>
              <a:spcBef>
                <a:spcPts val="0"/>
              </a:spcBef>
              <a:spcAft>
                <a:spcPts val="0"/>
              </a:spcAft>
              <a:buClr>
                <a:srgbClr val="000000"/>
              </a:buClr>
              <a:buSzPts val="1100"/>
              <a:buFont typeface="Calibri"/>
              <a:buNone/>
            </a:pPr>
            <a:fld id="{00000000-1234-1234-1234-123412341234}" type="slidenum">
              <a:rPr lang="en-GB" sz="1100" b="0" i="0" u="none" strike="noStrike" cap="none">
                <a:solidFill>
                  <a:srgbClr val="000000"/>
                </a:solidFill>
                <a:latin typeface="Calibri"/>
                <a:ea typeface="Calibri"/>
                <a:cs typeface="Calibri"/>
                <a:sym typeface="Calibri"/>
              </a:rPr>
              <a:t>38</a:t>
            </a:fld>
            <a:endParaRPr sz="1100" b="0" i="0" u="none" strike="noStrike" cap="none" dirty="0">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jp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bg>
      <p:bgPr>
        <a:solidFill>
          <a:srgbClr val="DFEDED"/>
        </a:solidFill>
        <a:effectLst/>
      </p:bgPr>
    </p:bg>
    <p:spTree>
      <p:nvGrpSpPr>
        <p:cNvPr id="1" name="Shape 57"/>
        <p:cNvGrpSpPr/>
        <p:nvPr/>
      </p:nvGrpSpPr>
      <p:grpSpPr>
        <a:xfrm>
          <a:off x="0" y="0"/>
          <a:ext cx="0" cy="0"/>
          <a:chOff x="0" y="0"/>
          <a:chExt cx="0" cy="0"/>
        </a:xfrm>
      </p:grpSpPr>
      <p:pic>
        <p:nvPicPr>
          <p:cNvPr id="58" name="Google Shape;58;p14" descr="A picture containing water sport, swimming&#10;&#10;Description automatically generated"/>
          <p:cNvPicPr preferRelativeResize="0"/>
          <p:nvPr/>
        </p:nvPicPr>
        <p:blipFill rotWithShape="1">
          <a:blip r:embed="rId2">
            <a:alphaModFix/>
          </a:blip>
          <a:srcRect/>
          <a:stretch/>
        </p:blipFill>
        <p:spPr>
          <a:xfrm>
            <a:off x="5592387" y="0"/>
            <a:ext cx="3635981" cy="5142830"/>
          </a:xfrm>
          <a:prstGeom prst="rect">
            <a:avLst/>
          </a:prstGeom>
          <a:noFill/>
          <a:ln>
            <a:noFill/>
          </a:ln>
        </p:spPr>
      </p:pic>
      <p:sp>
        <p:nvSpPr>
          <p:cNvPr id="59" name="Google Shape;59;p14"/>
          <p:cNvSpPr txBox="1">
            <a:spLocks noGrp="1"/>
          </p:cNvSpPr>
          <p:nvPr>
            <p:ph type="title"/>
          </p:nvPr>
        </p:nvSpPr>
        <p:spPr>
          <a:xfrm>
            <a:off x="623888" y="1314201"/>
            <a:ext cx="4357500" cy="11100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60" name="Google Shape;60;p14"/>
          <p:cNvSpPr txBox="1">
            <a:spLocks noGrp="1"/>
          </p:cNvSpPr>
          <p:nvPr>
            <p:ph type="body" idx="1"/>
          </p:nvPr>
        </p:nvSpPr>
        <p:spPr>
          <a:xfrm>
            <a:off x="628650" y="2452406"/>
            <a:ext cx="4284300" cy="852600"/>
          </a:xfrm>
          <a:prstGeom prst="rect">
            <a:avLst/>
          </a:prstGeom>
          <a:noFill/>
          <a:ln>
            <a:noFill/>
          </a:ln>
        </p:spPr>
        <p:txBody>
          <a:bodyPr spcFirstLastPara="1" wrap="square" lIns="68575" tIns="34275" rIns="68575" bIns="34275" anchor="ctr" anchorCtr="0">
            <a:normAutofit/>
          </a:bodyPr>
          <a:lstStyle>
            <a:lvl1pPr marL="457200" lvl="0" indent="-228600" algn="l">
              <a:lnSpc>
                <a:spcPct val="114000"/>
              </a:lnSpc>
              <a:spcBef>
                <a:spcPts val="700"/>
              </a:spcBef>
              <a:spcAft>
                <a:spcPts val="0"/>
              </a:spcAft>
              <a:buClr>
                <a:srgbClr val="3F3F3F"/>
              </a:buClr>
              <a:buSzPts val="1800"/>
              <a:buNone/>
              <a:defRPr sz="1800">
                <a:solidFill>
                  <a:srgbClr val="3F3F3F"/>
                </a:solidFill>
              </a:defRPr>
            </a:lvl1pPr>
            <a:lvl2pPr marL="914400" lvl="1" indent="-228600" algn="l">
              <a:lnSpc>
                <a:spcPct val="114000"/>
              </a:lnSpc>
              <a:spcBef>
                <a:spcPts val="400"/>
              </a:spcBef>
              <a:spcAft>
                <a:spcPts val="0"/>
              </a:spcAft>
              <a:buClr>
                <a:srgbClr val="8EAAAA"/>
              </a:buClr>
              <a:buSzPts val="1500"/>
              <a:buNone/>
              <a:defRPr sz="1500">
                <a:solidFill>
                  <a:srgbClr val="8EAAAA"/>
                </a:solidFill>
              </a:defRPr>
            </a:lvl2pPr>
            <a:lvl3pPr marL="1371600" lvl="2" indent="-228600" algn="l">
              <a:lnSpc>
                <a:spcPct val="114000"/>
              </a:lnSpc>
              <a:spcBef>
                <a:spcPts val="400"/>
              </a:spcBef>
              <a:spcAft>
                <a:spcPts val="0"/>
              </a:spcAft>
              <a:buClr>
                <a:srgbClr val="8EAAAA"/>
              </a:buClr>
              <a:buSzPts val="1300"/>
              <a:buNone/>
              <a:defRPr sz="1300">
                <a:solidFill>
                  <a:srgbClr val="8EAAAA"/>
                </a:solidFill>
              </a:defRPr>
            </a:lvl3pPr>
            <a:lvl4pPr marL="1828800" lvl="3" indent="-228600" algn="l">
              <a:lnSpc>
                <a:spcPct val="114000"/>
              </a:lnSpc>
              <a:spcBef>
                <a:spcPts val="400"/>
              </a:spcBef>
              <a:spcAft>
                <a:spcPts val="0"/>
              </a:spcAft>
              <a:buClr>
                <a:srgbClr val="8EAAAA"/>
              </a:buClr>
              <a:buSzPts val="1200"/>
              <a:buNone/>
              <a:defRPr sz="1200">
                <a:solidFill>
                  <a:srgbClr val="8EAAAA"/>
                </a:solidFill>
              </a:defRPr>
            </a:lvl4pPr>
            <a:lvl5pPr marL="2286000" lvl="4" indent="-228600" algn="l">
              <a:lnSpc>
                <a:spcPct val="114000"/>
              </a:lnSpc>
              <a:spcBef>
                <a:spcPts val="400"/>
              </a:spcBef>
              <a:spcAft>
                <a:spcPts val="0"/>
              </a:spcAft>
              <a:buClr>
                <a:srgbClr val="8EAAAA"/>
              </a:buClr>
              <a:buSzPts val="1200"/>
              <a:buNone/>
              <a:defRPr sz="1200">
                <a:solidFill>
                  <a:srgbClr val="8EAAAA"/>
                </a:solidFill>
              </a:defRPr>
            </a:lvl5pPr>
            <a:lvl6pPr marL="2743200" lvl="5" indent="-228600" algn="l">
              <a:lnSpc>
                <a:spcPct val="90000"/>
              </a:lnSpc>
              <a:spcBef>
                <a:spcPts val="400"/>
              </a:spcBef>
              <a:spcAft>
                <a:spcPts val="0"/>
              </a:spcAft>
              <a:buClr>
                <a:srgbClr val="8EAAAA"/>
              </a:buClr>
              <a:buSzPts val="1200"/>
              <a:buNone/>
              <a:defRPr sz="1200">
                <a:solidFill>
                  <a:srgbClr val="8EAAAA"/>
                </a:solidFill>
              </a:defRPr>
            </a:lvl6pPr>
            <a:lvl7pPr marL="3200400" lvl="6" indent="-228600" algn="l">
              <a:lnSpc>
                <a:spcPct val="90000"/>
              </a:lnSpc>
              <a:spcBef>
                <a:spcPts val="400"/>
              </a:spcBef>
              <a:spcAft>
                <a:spcPts val="0"/>
              </a:spcAft>
              <a:buClr>
                <a:srgbClr val="8EAAAA"/>
              </a:buClr>
              <a:buSzPts val="1200"/>
              <a:buNone/>
              <a:defRPr sz="1200">
                <a:solidFill>
                  <a:srgbClr val="8EAAAA"/>
                </a:solidFill>
              </a:defRPr>
            </a:lvl7pPr>
            <a:lvl8pPr marL="3657600" lvl="7" indent="-228600" algn="l">
              <a:lnSpc>
                <a:spcPct val="90000"/>
              </a:lnSpc>
              <a:spcBef>
                <a:spcPts val="400"/>
              </a:spcBef>
              <a:spcAft>
                <a:spcPts val="0"/>
              </a:spcAft>
              <a:buClr>
                <a:srgbClr val="8EAAAA"/>
              </a:buClr>
              <a:buSzPts val="1200"/>
              <a:buNone/>
              <a:defRPr sz="1200">
                <a:solidFill>
                  <a:srgbClr val="8EAAAA"/>
                </a:solidFill>
              </a:defRPr>
            </a:lvl8pPr>
            <a:lvl9pPr marL="4114800" lvl="8" indent="-228600" algn="l">
              <a:lnSpc>
                <a:spcPct val="90000"/>
              </a:lnSpc>
              <a:spcBef>
                <a:spcPts val="400"/>
              </a:spcBef>
              <a:spcAft>
                <a:spcPts val="0"/>
              </a:spcAft>
              <a:buClr>
                <a:srgbClr val="8EAAAA"/>
              </a:buClr>
              <a:buSzPts val="1200"/>
              <a:buNone/>
              <a:defRPr sz="1200">
                <a:solidFill>
                  <a:srgbClr val="8EAAAA"/>
                </a:solidFill>
              </a:defRPr>
            </a:lvl9pPr>
          </a:lstStyle>
          <a:p>
            <a:endParaRPr/>
          </a:p>
        </p:txBody>
      </p:sp>
      <p:pic>
        <p:nvPicPr>
          <p:cNvPr id="61" name="Google Shape;61;p14" descr="Ein Bild, das Zeichnung enthält.&#10;&#10;Automatisch generierte Beschreibung"/>
          <p:cNvPicPr preferRelativeResize="0"/>
          <p:nvPr/>
        </p:nvPicPr>
        <p:blipFill rotWithShape="1">
          <a:blip r:embed="rId3">
            <a:alphaModFix/>
          </a:blip>
          <a:srcRect/>
          <a:stretch/>
        </p:blipFill>
        <p:spPr>
          <a:xfrm>
            <a:off x="8039609" y="23910"/>
            <a:ext cx="981227" cy="728905"/>
          </a:xfrm>
          <a:prstGeom prst="rect">
            <a:avLst/>
          </a:prstGeom>
          <a:noFill/>
          <a:ln>
            <a:noFill/>
          </a:ln>
        </p:spPr>
      </p:pic>
      <p:pic>
        <p:nvPicPr>
          <p:cNvPr id="62" name="Google Shape;62;p14"/>
          <p:cNvPicPr preferRelativeResize="0"/>
          <p:nvPr/>
        </p:nvPicPr>
        <p:blipFill rotWithShape="1">
          <a:blip r:embed="rId4">
            <a:alphaModFix/>
          </a:blip>
          <a:srcRect/>
          <a:stretch/>
        </p:blipFill>
        <p:spPr>
          <a:xfrm rot="-1913877">
            <a:off x="2773066" y="-8658"/>
            <a:ext cx="5637666" cy="516063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63"/>
        <p:cNvGrpSpPr/>
        <p:nvPr/>
      </p:nvGrpSpPr>
      <p:grpSpPr>
        <a:xfrm>
          <a:off x="0" y="0"/>
          <a:ext cx="0" cy="0"/>
          <a:chOff x="0" y="0"/>
          <a:chExt cx="0" cy="0"/>
        </a:xfrm>
      </p:grpSpPr>
      <p:sp>
        <p:nvSpPr>
          <p:cNvPr id="64" name="Google Shape;64;p15"/>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65" name="Google Shape;65;p15"/>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66" name="Google Shape;66;p15"/>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67" name="Google Shape;67;p15"/>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68" name="Google Shape;68;p15"/>
          <p:cNvSpPr>
            <a:spLocks noGrp="1"/>
          </p:cNvSpPr>
          <p:nvPr>
            <p:ph type="pic" idx="2"/>
          </p:nvPr>
        </p:nvSpPr>
        <p:spPr>
          <a:xfrm>
            <a:off x="0" y="909084"/>
            <a:ext cx="9153000" cy="3865200"/>
          </a:xfrm>
          <a:prstGeom prst="rect">
            <a:avLst/>
          </a:prstGeom>
          <a:solidFill>
            <a:srgbClr val="F2F2F2"/>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69"/>
        <p:cNvGrpSpPr/>
        <p:nvPr/>
      </p:nvGrpSpPr>
      <p:grpSpPr>
        <a:xfrm>
          <a:off x="0" y="0"/>
          <a:ext cx="0" cy="0"/>
          <a:chOff x="0" y="0"/>
          <a:chExt cx="0" cy="0"/>
        </a:xfrm>
      </p:grpSpPr>
      <p:pic>
        <p:nvPicPr>
          <p:cNvPr id="70" name="Google Shape;70;p16"/>
          <p:cNvPicPr preferRelativeResize="0"/>
          <p:nvPr/>
        </p:nvPicPr>
        <p:blipFill rotWithShape="1">
          <a:blip r:embed="rId2">
            <a:alphaModFix/>
          </a:blip>
          <a:srcRect/>
          <a:stretch/>
        </p:blipFill>
        <p:spPr>
          <a:xfrm>
            <a:off x="0" y="6229"/>
            <a:ext cx="9142810" cy="5142830"/>
          </a:xfrm>
          <a:prstGeom prst="rect">
            <a:avLst/>
          </a:prstGeom>
          <a:noFill/>
          <a:ln>
            <a:noFill/>
          </a:ln>
        </p:spPr>
      </p:pic>
      <p:sp>
        <p:nvSpPr>
          <p:cNvPr id="71" name="Google Shape;71;p16"/>
          <p:cNvSpPr txBox="1">
            <a:spLocks noGrp="1"/>
          </p:cNvSpPr>
          <p:nvPr>
            <p:ph type="ctrTitle"/>
          </p:nvPr>
        </p:nvSpPr>
        <p:spPr>
          <a:xfrm>
            <a:off x="-1064979" y="1911187"/>
            <a:ext cx="2759100" cy="124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800"/>
              <a:buFont typeface="Trebuchet MS"/>
              <a:buNone/>
              <a:defRPr sz="18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72" name="Google Shape;72;p16"/>
          <p:cNvSpPr txBox="1">
            <a:spLocks noGrp="1"/>
          </p:cNvSpPr>
          <p:nvPr>
            <p:ph type="subTitle" idx="1"/>
          </p:nvPr>
        </p:nvSpPr>
        <p:spPr>
          <a:xfrm>
            <a:off x="-1129102" y="3287750"/>
            <a:ext cx="2759100" cy="918900"/>
          </a:xfrm>
          <a:prstGeom prst="rect">
            <a:avLst/>
          </a:prstGeom>
          <a:noFill/>
          <a:ln>
            <a:noFill/>
          </a:ln>
        </p:spPr>
        <p:txBody>
          <a:bodyPr spcFirstLastPara="1" wrap="square" lIns="68575" tIns="34275" rIns="68575" bIns="34275" anchor="ctr" anchorCtr="0">
            <a:normAutofit/>
          </a:bodyPr>
          <a:lstStyle>
            <a:lvl1pPr lvl="0" algn="l">
              <a:lnSpc>
                <a:spcPct val="114000"/>
              </a:lnSpc>
              <a:spcBef>
                <a:spcPts val="700"/>
              </a:spcBef>
              <a:spcAft>
                <a:spcPts val="0"/>
              </a:spcAft>
              <a:buClr>
                <a:srgbClr val="3F3F3F"/>
              </a:buClr>
              <a:buSzPts val="1200"/>
              <a:buNone/>
              <a:defRPr sz="1200"/>
            </a:lvl1pPr>
            <a:lvl2pPr lvl="1" algn="ctr">
              <a:lnSpc>
                <a:spcPct val="114000"/>
              </a:lnSpc>
              <a:spcBef>
                <a:spcPts val="400"/>
              </a:spcBef>
              <a:spcAft>
                <a:spcPts val="0"/>
              </a:spcAft>
              <a:buClr>
                <a:srgbClr val="3F3F3F"/>
              </a:buClr>
              <a:buSzPts val="1500"/>
              <a:buNone/>
              <a:defRPr sz="1500"/>
            </a:lvl2pPr>
            <a:lvl3pPr lvl="2" algn="ctr">
              <a:lnSpc>
                <a:spcPct val="114000"/>
              </a:lnSpc>
              <a:spcBef>
                <a:spcPts val="400"/>
              </a:spcBef>
              <a:spcAft>
                <a:spcPts val="0"/>
              </a:spcAft>
              <a:buClr>
                <a:srgbClr val="3F3F3F"/>
              </a:buClr>
              <a:buSzPts val="1300"/>
              <a:buNone/>
              <a:defRPr sz="1300"/>
            </a:lvl3pPr>
            <a:lvl4pPr lvl="3" algn="ctr">
              <a:lnSpc>
                <a:spcPct val="114000"/>
              </a:lnSpc>
              <a:spcBef>
                <a:spcPts val="400"/>
              </a:spcBef>
              <a:spcAft>
                <a:spcPts val="0"/>
              </a:spcAft>
              <a:buClr>
                <a:srgbClr val="3F3F3F"/>
              </a:buClr>
              <a:buSzPts val="1200"/>
              <a:buNone/>
              <a:defRPr sz="1200"/>
            </a:lvl4pPr>
            <a:lvl5pPr lvl="4" algn="ctr">
              <a:lnSpc>
                <a:spcPct val="114000"/>
              </a:lnSpc>
              <a:spcBef>
                <a:spcPts val="400"/>
              </a:spcBef>
              <a:spcAft>
                <a:spcPts val="0"/>
              </a:spcAft>
              <a:buClr>
                <a:srgbClr val="3F3F3F"/>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 name="Google Shape;73;p16"/>
          <p:cNvSpPr txBox="1">
            <a:spLocks noGrp="1"/>
          </p:cNvSpPr>
          <p:nvPr>
            <p:ph type="dt" idx="10"/>
          </p:nvPr>
        </p:nvSpPr>
        <p:spPr>
          <a:xfrm>
            <a:off x="7501586" y="4839948"/>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74" name="Google Shape;74;p16"/>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75" name="Google Shape;75;p16" descr="A picture containing food, drawing&#10;&#10;Description automatically generated"/>
          <p:cNvPicPr preferRelativeResize="0"/>
          <p:nvPr/>
        </p:nvPicPr>
        <p:blipFill rotWithShape="1">
          <a:blip r:embed="rId3">
            <a:alphaModFix/>
          </a:blip>
          <a:srcRect/>
          <a:stretch/>
        </p:blipFill>
        <p:spPr>
          <a:xfrm>
            <a:off x="250472" y="93417"/>
            <a:ext cx="409546" cy="485937"/>
          </a:xfrm>
          <a:prstGeom prst="rect">
            <a:avLst/>
          </a:prstGeom>
          <a:noFill/>
          <a:ln>
            <a:noFill/>
          </a:ln>
        </p:spPr>
      </p:pic>
      <p:pic>
        <p:nvPicPr>
          <p:cNvPr id="76" name="Google Shape;76;p16" descr="Ein Bild, das Zeichnung enthält.&#10;&#10;Automatisch generierte Beschreibung"/>
          <p:cNvPicPr preferRelativeResize="0"/>
          <p:nvPr/>
        </p:nvPicPr>
        <p:blipFill rotWithShape="1">
          <a:blip r:embed="rId4">
            <a:alphaModFix/>
          </a:blip>
          <a:srcRect/>
          <a:stretch/>
        </p:blipFill>
        <p:spPr>
          <a:xfrm>
            <a:off x="8039609" y="23910"/>
            <a:ext cx="981227" cy="72890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77"/>
        <p:cNvGrpSpPr/>
        <p:nvPr/>
      </p:nvGrpSpPr>
      <p:grpSpPr>
        <a:xfrm>
          <a:off x="0" y="0"/>
          <a:ext cx="0" cy="0"/>
          <a:chOff x="0" y="0"/>
          <a:chExt cx="0" cy="0"/>
        </a:xfrm>
      </p:grpSpPr>
      <p:pic>
        <p:nvPicPr>
          <p:cNvPr id="78" name="Google Shape;78;p17" descr="Sanduhr und Kalender"/>
          <p:cNvPicPr preferRelativeResize="0"/>
          <p:nvPr/>
        </p:nvPicPr>
        <p:blipFill rotWithShape="1">
          <a:blip r:embed="rId2">
            <a:alphaModFix/>
          </a:blip>
          <a:srcRect/>
          <a:stretch/>
        </p:blipFill>
        <p:spPr>
          <a:xfrm>
            <a:off x="571778" y="871377"/>
            <a:ext cx="3136055" cy="3742550"/>
          </a:xfrm>
          <a:prstGeom prst="rect">
            <a:avLst/>
          </a:prstGeom>
          <a:noFill/>
          <a:ln>
            <a:noFill/>
          </a:ln>
        </p:spPr>
      </p:pic>
      <p:sp>
        <p:nvSpPr>
          <p:cNvPr id="79" name="Google Shape;79;p17"/>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80" name="Google Shape;80;p17"/>
          <p:cNvSpPr txBox="1">
            <a:spLocks noGrp="1"/>
          </p:cNvSpPr>
          <p:nvPr>
            <p:ph type="body" idx="1"/>
          </p:nvPr>
        </p:nvSpPr>
        <p:spPr>
          <a:xfrm>
            <a:off x="3858159" y="871377"/>
            <a:ext cx="46530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81" name="Google Shape;81;p17"/>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82" name="Google Shape;82;p17"/>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83" name="Google Shape;83;p17"/>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86" name="Google Shape;86;p18"/>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87" name="Google Shape;87;p18"/>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88" name="Google Shape;88;p18"/>
          <p:cNvSpPr txBox="1">
            <a:spLocks noGrp="1"/>
          </p:cNvSpPr>
          <p:nvPr>
            <p:ph type="body" idx="1"/>
          </p:nvPr>
        </p:nvSpPr>
        <p:spPr>
          <a:xfrm>
            <a:off x="366823" y="871377"/>
            <a:ext cx="81444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89" name="Google Shape;89;p18"/>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92" name="Google Shape;92;p19"/>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93" name="Google Shape;93;p19"/>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94" name="Google Shape;94;p19"/>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95" name="Google Shape;95;p19"/>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96" name="Google Shape;96;p19" descr="Nahaufnahme von grünen Blättern mit Tautropfen"/>
          <p:cNvPicPr preferRelativeResize="0"/>
          <p:nvPr/>
        </p:nvPicPr>
        <p:blipFill rotWithShape="1">
          <a:blip r:embed="rId2">
            <a:alphaModFix/>
          </a:blip>
          <a:srcRect t="-2785" b="-10"/>
          <a:stretch/>
        </p:blipFill>
        <p:spPr>
          <a:xfrm>
            <a:off x="285057" y="1267627"/>
            <a:ext cx="3712500" cy="2950500"/>
          </a:xfrm>
          <a:prstGeom prst="homePlate">
            <a:avLst>
              <a:gd name="adj" fmla="val 50000"/>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99" name="Google Shape;99;p20"/>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00" name="Google Shape;100;p20"/>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01" name="Google Shape;101;p20"/>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02" name="Google Shape;102;p20"/>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103" name="Google Shape;103;p20" descr="Nahaufnahme von frischem Gras mit einem Tautropfen an der Spitze"/>
          <p:cNvPicPr preferRelativeResize="0"/>
          <p:nvPr/>
        </p:nvPicPr>
        <p:blipFill rotWithShape="1">
          <a:blip r:embed="rId2">
            <a:alphaModFix/>
          </a:blip>
          <a:srcRect/>
          <a:stretch/>
        </p:blipFill>
        <p:spPr>
          <a:xfrm>
            <a:off x="285057" y="1506589"/>
            <a:ext cx="3712500" cy="2472600"/>
          </a:xfrm>
          <a:prstGeom prst="homePlate">
            <a:avLst>
              <a:gd name="adj" fmla="val 50000"/>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wei Inhalte">
  <p:cSld name="Zwei Inhalte">
    <p:bg>
      <p:bgPr>
        <a:solidFill>
          <a:schemeClr val="lt1">
            <a:alpha val="93330"/>
          </a:schemeClr>
        </a:solidFill>
        <a:effectLst/>
      </p:bgPr>
    </p:bg>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06" name="Google Shape;106;p21"/>
          <p:cNvSpPr txBox="1">
            <a:spLocks noGrp="1"/>
          </p:cNvSpPr>
          <p:nvPr>
            <p:ph type="body" idx="1"/>
          </p:nvPr>
        </p:nvSpPr>
        <p:spPr>
          <a:xfrm>
            <a:off x="628650" y="1594984"/>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07" name="Google Shape;107;p21"/>
          <p:cNvSpPr txBox="1">
            <a:spLocks noGrp="1"/>
          </p:cNvSpPr>
          <p:nvPr>
            <p:ph type="body" idx="2"/>
          </p:nvPr>
        </p:nvSpPr>
        <p:spPr>
          <a:xfrm>
            <a:off x="4629150" y="1594982"/>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08" name="Google Shape;108;p21"/>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09" name="Google Shape;109;p21"/>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10" name="Google Shape;110;p21"/>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111" name="Google Shape;111;p21"/>
          <p:cNvSpPr/>
          <p:nvPr/>
        </p:nvSpPr>
        <p:spPr>
          <a:xfrm rot="-5400000">
            <a:off x="2222851" y="-692280"/>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112" name="Google Shape;112;p21"/>
          <p:cNvSpPr/>
          <p:nvPr/>
        </p:nvSpPr>
        <p:spPr>
          <a:xfrm rot="5400000">
            <a:off x="6223350" y="-692417"/>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113" name="Google Shape;113;p21"/>
          <p:cNvSpPr txBox="1">
            <a:spLocks noGrp="1"/>
          </p:cNvSpPr>
          <p:nvPr>
            <p:ph type="body" idx="3"/>
          </p:nvPr>
        </p:nvSpPr>
        <p:spPr>
          <a:xfrm>
            <a:off x="636371" y="924464"/>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14" name="Google Shape;114;p21"/>
          <p:cNvSpPr txBox="1">
            <a:spLocks noGrp="1"/>
          </p:cNvSpPr>
          <p:nvPr>
            <p:ph type="body" idx="4"/>
          </p:nvPr>
        </p:nvSpPr>
        <p:spPr>
          <a:xfrm>
            <a:off x="4572000" y="962608"/>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Nur Titel">
  <p:cSld name="1_Nur Titel">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17" name="Google Shape;117;p22"/>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118" name="Google Shape;118;p22"/>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19" name="Google Shape;119;p22"/>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20" name="Google Shape;120;p22"/>
          <p:cNvSpPr>
            <a:spLocks noGrp="1"/>
          </p:cNvSpPr>
          <p:nvPr>
            <p:ph type="pic" idx="2"/>
          </p:nvPr>
        </p:nvSpPr>
        <p:spPr>
          <a:xfrm>
            <a:off x="5420972" y="878696"/>
            <a:ext cx="3732000" cy="3865200"/>
          </a:xfrm>
          <a:prstGeom prst="rect">
            <a:avLst/>
          </a:prstGeom>
          <a:solidFill>
            <a:srgbClr val="F2F2F2"/>
          </a:solidFill>
          <a:ln>
            <a:noFill/>
          </a:ln>
        </p:spPr>
      </p:sp>
      <p:sp>
        <p:nvSpPr>
          <p:cNvPr id="121" name="Google Shape;121;p22"/>
          <p:cNvSpPr txBox="1">
            <a:spLocks noGrp="1"/>
          </p:cNvSpPr>
          <p:nvPr>
            <p:ph type="body" idx="1"/>
          </p:nvPr>
        </p:nvSpPr>
        <p:spPr>
          <a:xfrm>
            <a:off x="571778" y="878696"/>
            <a:ext cx="4579500" cy="38652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2"/>
        <p:cNvGrpSpPr/>
        <p:nvPr/>
      </p:nvGrpSpPr>
      <p:grpSpPr>
        <a:xfrm>
          <a:off x="0" y="0"/>
          <a:ext cx="0" cy="0"/>
          <a:chOff x="0" y="0"/>
          <a:chExt cx="0" cy="0"/>
        </a:xfrm>
      </p:grpSpPr>
      <p:sp>
        <p:nvSpPr>
          <p:cNvPr id="123" name="Google Shape;123;p23"/>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124" name="Google Shape;124;p23"/>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25" name="Google Shape;125;p2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26" name="Google Shape;126;p23"/>
          <p:cNvSpPr>
            <a:spLocks noGrp="1"/>
          </p:cNvSpPr>
          <p:nvPr>
            <p:ph type="pic" idx="2"/>
          </p:nvPr>
        </p:nvSpPr>
        <p:spPr>
          <a:xfrm>
            <a:off x="0" y="1313435"/>
            <a:ext cx="4536000" cy="1350000"/>
          </a:xfrm>
          <a:prstGeom prst="rect">
            <a:avLst/>
          </a:prstGeom>
          <a:solidFill>
            <a:srgbClr val="F2F2F2"/>
          </a:solidFill>
          <a:ln>
            <a:noFill/>
          </a:ln>
        </p:spPr>
      </p:sp>
      <p:sp>
        <p:nvSpPr>
          <p:cNvPr id="127" name="Google Shape;127;p23"/>
          <p:cNvSpPr>
            <a:spLocks noGrp="1"/>
          </p:cNvSpPr>
          <p:nvPr>
            <p:ph type="pic" idx="3"/>
          </p:nvPr>
        </p:nvSpPr>
        <p:spPr>
          <a:xfrm>
            <a:off x="4608002" y="2618918"/>
            <a:ext cx="4536000" cy="1350000"/>
          </a:xfrm>
          <a:prstGeom prst="rect">
            <a:avLst/>
          </a:prstGeom>
          <a:solidFill>
            <a:srgbClr val="F2F2F2"/>
          </a:solidFill>
          <a:ln>
            <a:noFill/>
          </a:ln>
        </p:spPr>
      </p:sp>
      <p:sp>
        <p:nvSpPr>
          <p:cNvPr id="128" name="Google Shape;128;p23"/>
          <p:cNvSpPr txBox="1">
            <a:spLocks noGrp="1"/>
          </p:cNvSpPr>
          <p:nvPr>
            <p:ph type="body" idx="1"/>
          </p:nvPr>
        </p:nvSpPr>
        <p:spPr>
          <a:xfrm>
            <a:off x="5151474" y="1259957"/>
            <a:ext cx="3998100" cy="1179900"/>
          </a:xfrm>
          <a:prstGeom prst="rect">
            <a:avLst/>
          </a:prstGeom>
          <a:noFill/>
          <a:ln>
            <a:noFill/>
          </a:ln>
        </p:spPr>
        <p:txBody>
          <a:bodyPr spcFirstLastPara="1" wrap="square" lIns="68575" tIns="34275" rIns="68575" bIns="34275" anchor="b" anchorCtr="0">
            <a:normAutofit/>
          </a:bodyPr>
          <a:lstStyle>
            <a:lvl1pPr marL="457200" lvl="0" indent="-228600" algn="l">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29" name="Google Shape;129;p23"/>
          <p:cNvSpPr txBox="1">
            <a:spLocks noGrp="1"/>
          </p:cNvSpPr>
          <p:nvPr>
            <p:ph type="body" idx="4"/>
          </p:nvPr>
        </p:nvSpPr>
        <p:spPr>
          <a:xfrm>
            <a:off x="-5499" y="2763881"/>
            <a:ext cx="4046100" cy="1189200"/>
          </a:xfrm>
          <a:prstGeom prst="rect">
            <a:avLst/>
          </a:prstGeom>
          <a:noFill/>
          <a:ln>
            <a:noFill/>
          </a:ln>
        </p:spPr>
        <p:txBody>
          <a:bodyPr spcFirstLastPara="1" wrap="square" lIns="68575" tIns="34275" rIns="68575" bIns="34275" anchor="t" anchorCtr="0">
            <a:normAutofit/>
          </a:bodyPr>
          <a:lstStyle>
            <a:lvl1pPr marL="457200" lvl="0" indent="-228600" algn="r">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30" name="Google Shape;130;p23"/>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13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629841" y="757238"/>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100"/>
              <a:buFont typeface="Trebuchet MS"/>
              <a:buNone/>
              <a:defRPr sz="21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33" name="Google Shape;133;p24"/>
          <p:cNvSpPr>
            <a:spLocks noGrp="1"/>
          </p:cNvSpPr>
          <p:nvPr>
            <p:ph type="pic" idx="2"/>
          </p:nvPr>
        </p:nvSpPr>
        <p:spPr>
          <a:xfrm>
            <a:off x="3887391" y="740569"/>
            <a:ext cx="4629000" cy="3655200"/>
          </a:xfrm>
          <a:prstGeom prst="rect">
            <a:avLst/>
          </a:prstGeom>
          <a:solidFill>
            <a:srgbClr val="F2F2F2"/>
          </a:solidFill>
          <a:ln>
            <a:noFill/>
          </a:ln>
        </p:spPr>
      </p:sp>
      <p:sp>
        <p:nvSpPr>
          <p:cNvPr id="134" name="Google Shape;134;p24"/>
          <p:cNvSpPr txBox="1">
            <a:spLocks noGrp="1"/>
          </p:cNvSpPr>
          <p:nvPr>
            <p:ph type="body" idx="1"/>
          </p:nvPr>
        </p:nvSpPr>
        <p:spPr>
          <a:xfrm>
            <a:off x="629841" y="1957388"/>
            <a:ext cx="2949000" cy="2444400"/>
          </a:xfrm>
          <a:prstGeom prst="rect">
            <a:avLst/>
          </a:prstGeom>
          <a:noFill/>
          <a:ln>
            <a:noFill/>
          </a:ln>
        </p:spPr>
        <p:txBody>
          <a:bodyPr spcFirstLastPara="1" wrap="square" lIns="68575" tIns="34275" rIns="68575" bIns="34275" anchor="t" anchorCtr="0">
            <a:normAutofit/>
          </a:bodyPr>
          <a:lstStyle>
            <a:lvl1pPr marL="457200" lvl="0" indent="-228600" algn="l">
              <a:lnSpc>
                <a:spcPct val="114000"/>
              </a:lnSpc>
              <a:spcBef>
                <a:spcPts val="700"/>
              </a:spcBef>
              <a:spcAft>
                <a:spcPts val="0"/>
              </a:spcAft>
              <a:buClr>
                <a:srgbClr val="3F3F3F"/>
              </a:buClr>
              <a:buSzPts val="1200"/>
              <a:buNone/>
              <a:defRPr sz="1200"/>
            </a:lvl1pPr>
            <a:lvl2pPr marL="914400" lvl="1" indent="-228600" algn="l">
              <a:lnSpc>
                <a:spcPct val="114000"/>
              </a:lnSpc>
              <a:spcBef>
                <a:spcPts val="400"/>
              </a:spcBef>
              <a:spcAft>
                <a:spcPts val="0"/>
              </a:spcAft>
              <a:buClr>
                <a:srgbClr val="3F3F3F"/>
              </a:buClr>
              <a:buSzPts val="1000"/>
              <a:buNone/>
              <a:defRPr sz="1000"/>
            </a:lvl2pPr>
            <a:lvl3pPr marL="1371600" lvl="2" indent="-228600" algn="l">
              <a:lnSpc>
                <a:spcPct val="114000"/>
              </a:lnSpc>
              <a:spcBef>
                <a:spcPts val="400"/>
              </a:spcBef>
              <a:spcAft>
                <a:spcPts val="0"/>
              </a:spcAft>
              <a:buClr>
                <a:srgbClr val="3F3F3F"/>
              </a:buClr>
              <a:buSzPts val="900"/>
              <a:buNone/>
              <a:defRPr sz="900"/>
            </a:lvl3pPr>
            <a:lvl4pPr marL="1828800" lvl="3" indent="-228600" algn="l">
              <a:lnSpc>
                <a:spcPct val="114000"/>
              </a:lnSpc>
              <a:spcBef>
                <a:spcPts val="400"/>
              </a:spcBef>
              <a:spcAft>
                <a:spcPts val="0"/>
              </a:spcAft>
              <a:buClr>
                <a:srgbClr val="3F3F3F"/>
              </a:buClr>
              <a:buSzPts val="700"/>
              <a:buNone/>
              <a:defRPr sz="700"/>
            </a:lvl4pPr>
            <a:lvl5pPr marL="2286000" lvl="4" indent="-228600" algn="l">
              <a:lnSpc>
                <a:spcPct val="114000"/>
              </a:lnSpc>
              <a:spcBef>
                <a:spcPts val="400"/>
              </a:spcBef>
              <a:spcAft>
                <a:spcPts val="0"/>
              </a:spcAft>
              <a:buClr>
                <a:srgbClr val="3F3F3F"/>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135" name="Google Shape;135;p24"/>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36" name="Google Shape;136;p24"/>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37" name="Google Shape;137;p24"/>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138"/>
        <p:cNvGrpSpPr/>
        <p:nvPr/>
      </p:nvGrpSpPr>
      <p:grpSpPr>
        <a:xfrm>
          <a:off x="0" y="0"/>
          <a:ext cx="0" cy="0"/>
          <a:chOff x="0" y="0"/>
          <a:chExt cx="0" cy="0"/>
        </a:xfrm>
      </p:grpSpPr>
      <p:sp>
        <p:nvSpPr>
          <p:cNvPr id="139" name="Google Shape;139;p25"/>
          <p:cNvSpPr>
            <a:spLocks noGrp="1"/>
          </p:cNvSpPr>
          <p:nvPr>
            <p:ph type="pic" idx="2"/>
          </p:nvPr>
        </p:nvSpPr>
        <p:spPr>
          <a:xfrm>
            <a:off x="0" y="0"/>
            <a:ext cx="9144000" cy="5143500"/>
          </a:xfrm>
          <a:prstGeom prst="rect">
            <a:avLst/>
          </a:prstGeom>
          <a:solidFill>
            <a:srgbClr val="F2F2F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 13">
  <p:cSld name="M 13">
    <p:spTree>
      <p:nvGrpSpPr>
        <p:cNvPr id="1" name="Shape 140"/>
        <p:cNvGrpSpPr/>
        <p:nvPr/>
      </p:nvGrpSpPr>
      <p:grpSpPr>
        <a:xfrm>
          <a:off x="0" y="0"/>
          <a:ext cx="0" cy="0"/>
          <a:chOff x="0" y="0"/>
          <a:chExt cx="0" cy="0"/>
        </a:xfrm>
      </p:grpSpPr>
      <p:sp>
        <p:nvSpPr>
          <p:cNvPr id="141" name="Google Shape;141;p26"/>
          <p:cNvSpPr>
            <a:spLocks noGrp="1"/>
          </p:cNvSpPr>
          <p:nvPr>
            <p:ph type="pic" idx="2"/>
          </p:nvPr>
        </p:nvSpPr>
        <p:spPr>
          <a:xfrm>
            <a:off x="1" y="1676806"/>
            <a:ext cx="4359000" cy="1143000"/>
          </a:xfrm>
          <a:prstGeom prst="rect">
            <a:avLst/>
          </a:prstGeom>
          <a:solidFill>
            <a:srgbClr val="F2F2F2"/>
          </a:solidFill>
          <a:ln>
            <a:noFill/>
          </a:ln>
        </p:spPr>
      </p:sp>
      <p:sp>
        <p:nvSpPr>
          <p:cNvPr id="142" name="Google Shape;142;p26"/>
          <p:cNvSpPr>
            <a:spLocks noGrp="1"/>
          </p:cNvSpPr>
          <p:nvPr>
            <p:ph type="pic" idx="3"/>
          </p:nvPr>
        </p:nvSpPr>
        <p:spPr>
          <a:xfrm>
            <a:off x="4784962" y="1047750"/>
            <a:ext cx="4359000" cy="1143000"/>
          </a:xfrm>
          <a:prstGeom prst="rect">
            <a:avLst/>
          </a:prstGeom>
          <a:solidFill>
            <a:srgbClr val="F2F2F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25_Custom Layout">
    <p:bg>
      <p:bgPr>
        <a:solidFill>
          <a:srgbClr val="FFFFFF"/>
        </a:solidFill>
        <a:effectLst/>
      </p:bgPr>
    </p:bg>
    <p:spTree>
      <p:nvGrpSpPr>
        <p:cNvPr id="1" name=""/>
        <p:cNvGrpSpPr/>
        <p:nvPr/>
      </p:nvGrpSpPr>
      <p:grpSpPr>
        <a:xfrm>
          <a:off x="0" y="0"/>
          <a:ext cx="0" cy="0"/>
          <a:chOff x="0" y="0"/>
          <a:chExt cx="0" cy="0"/>
        </a:xfrm>
      </p:grpSpPr>
      <p:sp>
        <p:nvSpPr>
          <p:cNvPr id="710" name="Picture Placeholder 15"/>
          <p:cNvSpPr>
            <a:spLocks noGrp="1"/>
          </p:cNvSpPr>
          <p:nvPr>
            <p:ph type="pic" idx="13"/>
          </p:nvPr>
        </p:nvSpPr>
        <p:spPr>
          <a:xfrm>
            <a:off x="0" y="0"/>
            <a:ext cx="9144000" cy="5143500"/>
          </a:xfrm>
          <a:prstGeom prst="rect">
            <a:avLst/>
          </a:prstGeom>
        </p:spPr>
        <p:txBody>
          <a:bodyPr lIns="68579" rIns="68579"/>
          <a:lstStyle>
            <a:lvl1pPr>
              <a:defRPr b="0" i="0">
                <a:latin typeface="Avenir Book" panose="02000503020000020003" pitchFamily="2" charset="0"/>
              </a:defRPr>
            </a:lvl1pPr>
          </a:lstStyle>
          <a:p>
            <a:endParaRPr dirty="0"/>
          </a:p>
        </p:txBody>
      </p:sp>
      <p:sp>
        <p:nvSpPr>
          <p:cNvPr id="711" name="Diabildsnummer"/>
          <p:cNvSpPr txBox="1">
            <a:spLocks noGrp="1"/>
          </p:cNvSpPr>
          <p:nvPr>
            <p:ph type="sldNum" sz="quarter" idx="2"/>
          </p:nvPr>
        </p:nvSpPr>
        <p:spPr>
          <a:prstGeom prst="rect">
            <a:avLst/>
          </a:prstGeom>
        </p:spPr>
        <p:txBody>
          <a:bodyPr lIns="51434" tIns="51434" rIns="51434" bIns="51434"/>
          <a:lstStyle>
            <a:lvl1pPr defTabSz="342917">
              <a:defRPr sz="900" b="0" i="0">
                <a:solidFill>
                  <a:srgbClr val="1A1919"/>
                </a:solidFill>
                <a:latin typeface="Avenir Book" panose="02000503020000020003" pitchFamily="2" charset="0"/>
                <a:ea typeface="Open Sans"/>
                <a:cs typeface="Open Sans"/>
                <a:sym typeface="Open Sans"/>
              </a:defRPr>
            </a:lvl1pPr>
          </a:lstStyle>
          <a:p>
            <a:fld id="{86CB4B4D-7CA3-9044-876B-883B54F8677D}" type="slidenum">
              <a:rPr lang="x-none" smtClean="0"/>
              <a:pPr/>
              <a:t>‹#›</a:t>
            </a:fld>
            <a:endParaRPr lang="x-none"/>
          </a:p>
        </p:txBody>
      </p:sp>
    </p:spTree>
    <p:extLst>
      <p:ext uri="{BB962C8B-B14F-4D97-AF65-F5344CB8AC3E}">
        <p14:creationId xmlns:p14="http://schemas.microsoft.com/office/powerpoint/2010/main" val="27689327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p>
        </p:txBody>
      </p:sp>
    </p:spTree>
    <p:extLst>
      <p:ext uri="{BB962C8B-B14F-4D97-AF65-F5344CB8AC3E}">
        <p14:creationId xmlns:p14="http://schemas.microsoft.com/office/powerpoint/2010/main" val="345662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C0B957-1809-744D-AE58-23BCA82C57F1}"/>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7" name="Rectangle 42">
            <a:extLst>
              <a:ext uri="{FF2B5EF4-FFF2-40B4-BE49-F238E27FC236}">
                <a16:creationId xmlns:a16="http://schemas.microsoft.com/office/drawing/2014/main" id="{0E48985C-27E6-0D4E-A1FB-F64B7F3FA161}"/>
              </a:ext>
            </a:extLst>
          </p:cNvPr>
          <p:cNvSpPr/>
          <p:nvPr userDrawn="1"/>
        </p:nvSpPr>
        <p:spPr>
          <a:xfrm rot="16200000">
            <a:off x="4490002" y="516575"/>
            <a:ext cx="172994" cy="91530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p>
        </p:txBody>
      </p:sp>
      <p:sp>
        <p:nvSpPr>
          <p:cNvPr id="3" name="Datumsplatzhalter 2">
            <a:extLst>
              <a:ext uri="{FF2B5EF4-FFF2-40B4-BE49-F238E27FC236}">
                <a16:creationId xmlns:a16="http://schemas.microsoft.com/office/drawing/2014/main" id="{DA25EE70-0758-7F4A-A56F-9881019F6DDE}"/>
              </a:ext>
            </a:extLst>
          </p:cNvPr>
          <p:cNvSpPr>
            <a:spLocks noGrp="1"/>
          </p:cNvSpPr>
          <p:nvPr>
            <p:ph type="dt" sz="half" idx="10"/>
          </p:nvPr>
        </p:nvSpPr>
        <p:spPr/>
        <p:txBody>
          <a:bodyPr/>
          <a:lstStyle/>
          <a:p>
            <a:fld id="{7FD6A8D1-9B22-4346-8F4B-5ED0D018264F}" type="datetimeFigureOut">
              <a:rPr lang="en-GB" smtClean="0"/>
              <a:t>13/11/2024</a:t>
            </a:fld>
            <a:endParaRPr lang="en-GB" dirty="0"/>
          </a:p>
        </p:txBody>
      </p:sp>
      <p:sp>
        <p:nvSpPr>
          <p:cNvPr id="5" name="Foliennummernplatzhalter 4">
            <a:extLst>
              <a:ext uri="{FF2B5EF4-FFF2-40B4-BE49-F238E27FC236}">
                <a16:creationId xmlns:a16="http://schemas.microsoft.com/office/drawing/2014/main" id="{2841E470-2F15-AB42-B136-A1DB238F1FCE}"/>
              </a:ext>
            </a:extLst>
          </p:cNvPr>
          <p:cNvSpPr>
            <a:spLocks noGrp="1"/>
          </p:cNvSpPr>
          <p:nvPr>
            <p:ph type="sldNum" sz="quarter" idx="12"/>
          </p:nvPr>
        </p:nvSpPr>
        <p:spPr/>
        <p:txBody>
          <a:bodyPr/>
          <a:lstStyle/>
          <a:p>
            <a:fld id="{68307097-8023-8345-B485-3AF62CFEAD66}" type="slidenum">
              <a:rPr lang="en-GB" smtClean="0"/>
              <a:t>‹#›</a:t>
            </a:fld>
            <a:endParaRPr lang="en-GB" dirty="0"/>
          </a:p>
        </p:txBody>
      </p:sp>
      <p:sp>
        <p:nvSpPr>
          <p:cNvPr id="10" name="Bildplatzhalter 2">
            <a:extLst>
              <a:ext uri="{FF2B5EF4-FFF2-40B4-BE49-F238E27FC236}">
                <a16:creationId xmlns:a16="http://schemas.microsoft.com/office/drawing/2014/main" id="{7881EC76-14D3-654D-987B-68FE993622A5}"/>
              </a:ext>
            </a:extLst>
          </p:cNvPr>
          <p:cNvSpPr>
            <a:spLocks noGrp="1"/>
          </p:cNvSpPr>
          <p:nvPr>
            <p:ph type="pic" idx="1"/>
          </p:nvPr>
        </p:nvSpPr>
        <p:spPr>
          <a:xfrm>
            <a:off x="0" y="909084"/>
            <a:ext cx="9152999" cy="3865318"/>
          </a:xfrm>
          <a:solidFill>
            <a:schemeClr val="bg2">
              <a:lumMod val="9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Tree>
    <p:extLst>
      <p:ext uri="{BB962C8B-B14F-4D97-AF65-F5344CB8AC3E}">
        <p14:creationId xmlns:p14="http://schemas.microsoft.com/office/powerpoint/2010/main" val="551692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p>
        </p:txBody>
      </p:sp>
    </p:spTree>
    <p:extLst>
      <p:ext uri="{BB962C8B-B14F-4D97-AF65-F5344CB8AC3E}">
        <p14:creationId xmlns:p14="http://schemas.microsoft.com/office/powerpoint/2010/main" val="4094608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IN" dirty="0"/>
          </a:p>
        </p:txBody>
      </p:sp>
    </p:spTree>
    <p:extLst>
      <p:ext uri="{BB962C8B-B14F-4D97-AF65-F5344CB8AC3E}">
        <p14:creationId xmlns:p14="http://schemas.microsoft.com/office/powerpoint/2010/main" val="3085926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99FB379F-5435-4D69-86B1-B5C431F249B0}"/>
              </a:ext>
            </a:extLst>
          </p:cNvPr>
          <p:cNvSpPr/>
          <p:nvPr/>
        </p:nvSpPr>
        <p:spPr>
          <a:xfrm>
            <a:off x="0" y="0"/>
            <a:ext cx="9141714" cy="5143500"/>
          </a:xfrm>
          <a:custGeom>
            <a:avLst/>
            <a:gdLst>
              <a:gd name="connsiteX0" fmla="*/ 0 w 9141714"/>
              <a:gd name="connsiteY0" fmla="*/ 0 h 5143500"/>
              <a:gd name="connsiteX1" fmla="*/ 9141714 w 9141714"/>
              <a:gd name="connsiteY1" fmla="*/ 0 h 5143500"/>
              <a:gd name="connsiteX2" fmla="*/ 9141714 w 9141714"/>
              <a:gd name="connsiteY2" fmla="*/ 5143500 h 5143500"/>
              <a:gd name="connsiteX3" fmla="*/ 0 w 9141714"/>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1714" h="5143500">
                <a:moveTo>
                  <a:pt x="0" y="0"/>
                </a:moveTo>
                <a:lnTo>
                  <a:pt x="9141714" y="0"/>
                </a:lnTo>
                <a:lnTo>
                  <a:pt x="9141714" y="5143500"/>
                </a:lnTo>
                <a:lnTo>
                  <a:pt x="0" y="5143500"/>
                </a:lnTo>
                <a:close/>
              </a:path>
            </a:pathLst>
          </a:custGeom>
          <a:solidFill>
            <a:srgbClr val="1A8280"/>
          </a:solidFill>
          <a:ln w="9525" cap="flat">
            <a:noFill/>
            <a:prstDash val="solid"/>
            <a:miter/>
          </a:ln>
        </p:spPr>
        <p:txBody>
          <a:bodyPr lIns="68580" tIns="34290" rIns="68580" bIns="34290" rtlCol="0" anchor="ctr"/>
          <a:lstStyle/>
          <a:p>
            <a:endParaRPr lang="en-US" dirty="0"/>
          </a:p>
        </p:txBody>
      </p:sp>
      <p:sp>
        <p:nvSpPr>
          <p:cNvPr id="21" name="Tijdelijke aanduiding voor dianummer 5">
            <a:extLst>
              <a:ext uri="{FF2B5EF4-FFF2-40B4-BE49-F238E27FC236}">
                <a16:creationId xmlns:a16="http://schemas.microsoft.com/office/drawing/2014/main" id="{300F32EA-7439-4690-9B38-8D1B2B3BAF02}"/>
              </a:ext>
            </a:extLst>
          </p:cNvPr>
          <p:cNvSpPr>
            <a:spLocks noGrp="1"/>
          </p:cNvSpPr>
          <p:nvPr>
            <p:ph type="sldNum" sz="quarter" idx="12"/>
          </p:nvPr>
        </p:nvSpPr>
        <p:spPr>
          <a:xfrm>
            <a:off x="8060436" y="4749423"/>
            <a:ext cx="744364" cy="95965"/>
          </a:xfrm>
        </p:spPr>
        <p:txBody>
          <a:bodyPr/>
          <a:lstStyle>
            <a:lvl1pPr>
              <a:defRPr>
                <a:solidFill>
                  <a:schemeClr val="bg1"/>
                </a:solidFill>
                <a:latin typeface="+mn-lt"/>
              </a:defRPr>
            </a:lvl1pPr>
          </a:lstStyle>
          <a:p>
            <a:fld id="{F56F50B4-BB2E-47E6-BC3C-FA75E3172F30}" type="slidenum">
              <a:rPr lang="en-IN" smtClean="0"/>
              <a:pPr/>
              <a:t>‹#›</a:t>
            </a:fld>
            <a:endParaRPr lang="en-IN" dirty="0"/>
          </a:p>
        </p:txBody>
      </p:sp>
      <p:sp>
        <p:nvSpPr>
          <p:cNvPr id="25" name="Text Placeholder 48">
            <a:extLst>
              <a:ext uri="{FF2B5EF4-FFF2-40B4-BE49-F238E27FC236}">
                <a16:creationId xmlns:a16="http://schemas.microsoft.com/office/drawing/2014/main" id="{3942E4CB-DD27-47AB-9953-F72C4CF90E3E}"/>
              </a:ext>
            </a:extLst>
          </p:cNvPr>
          <p:cNvSpPr>
            <a:spLocks noGrp="1"/>
          </p:cNvSpPr>
          <p:nvPr>
            <p:ph type="body" sz="quarter" idx="14" hasCustomPrompt="1"/>
          </p:nvPr>
        </p:nvSpPr>
        <p:spPr>
          <a:xfrm>
            <a:off x="2814200" y="2039964"/>
            <a:ext cx="4770964" cy="747632"/>
          </a:xfrm>
          <a:prstGeom prst="rect">
            <a:avLst/>
          </a:prstGeom>
        </p:spPr>
        <p:txBody>
          <a:bodyPr lIns="0" tIns="0" rIns="0" bIns="0" anchor="ctr" anchorCtr="0"/>
          <a:lstStyle>
            <a:lvl1pPr marL="0" indent="0" algn="l">
              <a:spcBef>
                <a:spcPts val="0"/>
              </a:spcBef>
              <a:spcAft>
                <a:spcPts val="0"/>
              </a:spcAft>
              <a:buNone/>
              <a:defRPr sz="3600" b="1">
                <a:solidFill>
                  <a:schemeClr val="bg1"/>
                </a:solidFill>
                <a:latin typeface="+mj-lt"/>
              </a:defRPr>
            </a:lvl1pPr>
          </a:lstStyle>
          <a:p>
            <a:pPr lvl="0"/>
            <a:r>
              <a:rPr lang="en-IN"/>
              <a:t>Section Divider</a:t>
            </a:r>
          </a:p>
        </p:txBody>
      </p:sp>
      <p:sp>
        <p:nvSpPr>
          <p:cNvPr id="26" name="Text Placeholder 48">
            <a:extLst>
              <a:ext uri="{FF2B5EF4-FFF2-40B4-BE49-F238E27FC236}">
                <a16:creationId xmlns:a16="http://schemas.microsoft.com/office/drawing/2014/main" id="{EDE14354-7E5F-4EC6-BB8C-0C8D6D6C5745}"/>
              </a:ext>
            </a:extLst>
          </p:cNvPr>
          <p:cNvSpPr>
            <a:spLocks noGrp="1"/>
          </p:cNvSpPr>
          <p:nvPr>
            <p:ph type="body" sz="quarter" idx="15" hasCustomPrompt="1"/>
          </p:nvPr>
        </p:nvSpPr>
        <p:spPr>
          <a:xfrm>
            <a:off x="1883555" y="2039964"/>
            <a:ext cx="662042" cy="747632"/>
          </a:xfrm>
          <a:prstGeom prst="rect">
            <a:avLst/>
          </a:prstGeom>
        </p:spPr>
        <p:txBody>
          <a:bodyPr lIns="0" tIns="0" rIns="0" bIns="0" anchor="ctr" anchorCtr="0"/>
          <a:lstStyle>
            <a:lvl1pPr marL="0" indent="0" algn="l">
              <a:buNone/>
              <a:defRPr sz="3600" b="1">
                <a:solidFill>
                  <a:srgbClr val="9EC73B"/>
                </a:solidFill>
                <a:latin typeface="+mj-lt"/>
              </a:defRPr>
            </a:lvl1pPr>
          </a:lstStyle>
          <a:p>
            <a:pPr lvl="0"/>
            <a:r>
              <a:rPr lang="en-IN"/>
              <a:t>XX</a:t>
            </a:r>
          </a:p>
        </p:txBody>
      </p:sp>
      <p:cxnSp>
        <p:nvCxnSpPr>
          <p:cNvPr id="8" name="Straight Connector 7">
            <a:extLst>
              <a:ext uri="{FF2B5EF4-FFF2-40B4-BE49-F238E27FC236}">
                <a16:creationId xmlns:a16="http://schemas.microsoft.com/office/drawing/2014/main" id="{5B4DF3B9-33BC-4357-AE99-4F68A6B73288}"/>
              </a:ext>
            </a:extLst>
          </p:cNvPr>
          <p:cNvCxnSpPr>
            <a:cxnSpLocks/>
          </p:cNvCxnSpPr>
          <p:nvPr userDrawn="1"/>
        </p:nvCxnSpPr>
        <p:spPr>
          <a:xfrm>
            <a:off x="2679898" y="2040019"/>
            <a:ext cx="0" cy="747522"/>
          </a:xfrm>
          <a:prstGeom prst="line">
            <a:avLst/>
          </a:prstGeom>
          <a:ln w="19050">
            <a:solidFill>
              <a:srgbClr val="9EC73B"/>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DDDC70D2-56DD-4113-9B26-0F9945B6084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9144000" cy="5143500"/>
          </a:xfrm>
          <a:prstGeom prst="rect">
            <a:avLst/>
          </a:prstGeom>
        </p:spPr>
      </p:pic>
      <p:pic>
        <p:nvPicPr>
          <p:cNvPr id="2" name="Picture 44" descr="A picture containing food, drawing&#10;&#10;Description automatically generated">
            <a:extLst>
              <a:ext uri="{FF2B5EF4-FFF2-40B4-BE49-F238E27FC236}">
                <a16:creationId xmlns:a16="http://schemas.microsoft.com/office/drawing/2014/main" id="{7B70C8C2-5283-BD24-C40C-4569B8F97B3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0472" y="93417"/>
            <a:ext cx="409599" cy="486000"/>
          </a:xfrm>
          <a:prstGeom prst="rect">
            <a:avLst/>
          </a:prstGeom>
        </p:spPr>
      </p:pic>
      <p:pic>
        <p:nvPicPr>
          <p:cNvPr id="3" name="Grafik 14" descr="Ein Bild, das Zeichnung enthält.&#10;&#10;Automatisch generierte Beschreibung">
            <a:extLst>
              <a:ext uri="{FF2B5EF4-FFF2-40B4-BE49-F238E27FC236}">
                <a16:creationId xmlns:a16="http://schemas.microsoft.com/office/drawing/2014/main" id="{AA7B6AAB-B529-87F3-3A6C-8EFBFEE94AA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39610" y="23910"/>
            <a:ext cx="981355" cy="729000"/>
          </a:xfrm>
          <a:prstGeom prst="rect">
            <a:avLst/>
          </a:prstGeom>
        </p:spPr>
      </p:pic>
    </p:spTree>
    <p:extLst>
      <p:ext uri="{BB962C8B-B14F-4D97-AF65-F5344CB8AC3E}">
        <p14:creationId xmlns:p14="http://schemas.microsoft.com/office/powerpoint/2010/main" val="32542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1003502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3132049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107450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636931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3737389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1181460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dirty="0"/>
              <a:t>MASTERTITELFORMAT BEARBEITEN</a:t>
            </a:r>
            <a:endParaRPr lang="en-GB" dirty="0"/>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pPr/>
              <a:t>‹#›</a:t>
            </a:fld>
            <a:endParaRPr lang="en-GB" dirty="0"/>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0" dirty="0"/>
          </a:p>
        </p:txBody>
      </p:sp>
    </p:spTree>
    <p:extLst>
      <p:ext uri="{BB962C8B-B14F-4D97-AF65-F5344CB8AC3E}">
        <p14:creationId xmlns:p14="http://schemas.microsoft.com/office/powerpoint/2010/main" val="277098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51" name="Google Shape;151;p28"/>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52" name="Google Shape;152;p28"/>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53" name="Google Shape;153;p28"/>
          <p:cNvSpPr txBox="1">
            <a:spLocks noGrp="1"/>
          </p:cNvSpPr>
          <p:nvPr>
            <p:ph type="body" idx="1"/>
          </p:nvPr>
        </p:nvSpPr>
        <p:spPr>
          <a:xfrm>
            <a:off x="366823" y="871377"/>
            <a:ext cx="81444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54" name="Google Shape;154;p28"/>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155"/>
        <p:cNvGrpSpPr/>
        <p:nvPr/>
      </p:nvGrpSpPr>
      <p:grpSpPr>
        <a:xfrm>
          <a:off x="0" y="0"/>
          <a:ext cx="0" cy="0"/>
          <a:chOff x="0" y="0"/>
          <a:chExt cx="0" cy="0"/>
        </a:xfrm>
      </p:grpSpPr>
      <p:sp>
        <p:nvSpPr>
          <p:cNvPr id="156" name="Google Shape;156;p29"/>
          <p:cNvSpPr txBox="1">
            <a:spLocks noGrp="1"/>
          </p:cNvSpPr>
          <p:nvPr>
            <p:ph type="ctrTitle"/>
          </p:nvPr>
        </p:nvSpPr>
        <p:spPr>
          <a:xfrm>
            <a:off x="657503" y="1428752"/>
            <a:ext cx="4209900" cy="124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57" name="Google Shape;157;p29"/>
          <p:cNvSpPr txBox="1">
            <a:spLocks noGrp="1"/>
          </p:cNvSpPr>
          <p:nvPr>
            <p:ph type="subTitle" idx="1"/>
          </p:nvPr>
        </p:nvSpPr>
        <p:spPr>
          <a:xfrm>
            <a:off x="657503" y="2701529"/>
            <a:ext cx="3914700" cy="918900"/>
          </a:xfrm>
          <a:prstGeom prst="rect">
            <a:avLst/>
          </a:prstGeom>
          <a:noFill/>
          <a:ln>
            <a:noFill/>
          </a:ln>
        </p:spPr>
        <p:txBody>
          <a:bodyPr spcFirstLastPara="1" wrap="square" lIns="68575" tIns="34275" rIns="68575" bIns="34275" anchor="ctr" anchorCtr="0">
            <a:normAutofit/>
          </a:bodyPr>
          <a:lstStyle>
            <a:lvl1pPr lvl="0" algn="l">
              <a:lnSpc>
                <a:spcPct val="114000"/>
              </a:lnSpc>
              <a:spcBef>
                <a:spcPts val="700"/>
              </a:spcBef>
              <a:spcAft>
                <a:spcPts val="0"/>
              </a:spcAft>
              <a:buClr>
                <a:srgbClr val="3F3F3F"/>
              </a:buClr>
              <a:buSzPts val="1500"/>
              <a:buNone/>
              <a:defRPr sz="1500"/>
            </a:lvl1pPr>
            <a:lvl2pPr lvl="1" algn="ctr">
              <a:lnSpc>
                <a:spcPct val="114000"/>
              </a:lnSpc>
              <a:spcBef>
                <a:spcPts val="400"/>
              </a:spcBef>
              <a:spcAft>
                <a:spcPts val="0"/>
              </a:spcAft>
              <a:buClr>
                <a:srgbClr val="3F3F3F"/>
              </a:buClr>
              <a:buSzPts val="1500"/>
              <a:buNone/>
              <a:defRPr sz="1500"/>
            </a:lvl2pPr>
            <a:lvl3pPr lvl="2" algn="ctr">
              <a:lnSpc>
                <a:spcPct val="114000"/>
              </a:lnSpc>
              <a:spcBef>
                <a:spcPts val="400"/>
              </a:spcBef>
              <a:spcAft>
                <a:spcPts val="0"/>
              </a:spcAft>
              <a:buClr>
                <a:srgbClr val="3F3F3F"/>
              </a:buClr>
              <a:buSzPts val="1300"/>
              <a:buNone/>
              <a:defRPr sz="1300"/>
            </a:lvl3pPr>
            <a:lvl4pPr lvl="3" algn="ctr">
              <a:lnSpc>
                <a:spcPct val="114000"/>
              </a:lnSpc>
              <a:spcBef>
                <a:spcPts val="400"/>
              </a:spcBef>
              <a:spcAft>
                <a:spcPts val="0"/>
              </a:spcAft>
              <a:buClr>
                <a:srgbClr val="3F3F3F"/>
              </a:buClr>
              <a:buSzPts val="1200"/>
              <a:buNone/>
              <a:defRPr sz="1200"/>
            </a:lvl4pPr>
            <a:lvl5pPr lvl="4" algn="ctr">
              <a:lnSpc>
                <a:spcPct val="114000"/>
              </a:lnSpc>
              <a:spcBef>
                <a:spcPts val="400"/>
              </a:spcBef>
              <a:spcAft>
                <a:spcPts val="0"/>
              </a:spcAft>
              <a:buClr>
                <a:srgbClr val="3F3F3F"/>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58" name="Google Shape;158;p29"/>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59" name="Google Shape;159;p29"/>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160" name="Google Shape;160;p29" descr="A close up of a piece of broccoli&#10;&#10;Description automatically generated"/>
          <p:cNvPicPr preferRelativeResize="0"/>
          <p:nvPr/>
        </p:nvPicPr>
        <p:blipFill rotWithShape="1">
          <a:blip r:embed="rId2">
            <a:alphaModFix/>
          </a:blip>
          <a:srcRect l="9856" r="14443" b="1341"/>
          <a:stretch/>
        </p:blipFill>
        <p:spPr>
          <a:xfrm>
            <a:off x="3344465" y="0"/>
            <a:ext cx="5646039" cy="5143501"/>
          </a:xfrm>
          <a:custGeom>
            <a:avLst/>
            <a:gdLst/>
            <a:ahLst/>
            <a:cxnLst/>
            <a:rect l="l" t="t" r="r" b="b"/>
            <a:pathLst>
              <a:path w="5562600" h="5143501" extrusionOk="0">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a:noFill/>
          </a:ln>
        </p:spPr>
      </p:pic>
      <p:pic>
        <p:nvPicPr>
          <p:cNvPr id="161" name="Google Shape;161;p29"/>
          <p:cNvPicPr preferRelativeResize="0"/>
          <p:nvPr/>
        </p:nvPicPr>
        <p:blipFill rotWithShape="1">
          <a:blip r:embed="rId3">
            <a:alphaModFix/>
          </a:blip>
          <a:srcRect/>
          <a:stretch/>
        </p:blipFill>
        <p:spPr>
          <a:xfrm>
            <a:off x="2305372" y="-17806"/>
            <a:ext cx="5637666" cy="516063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623888" y="1314201"/>
            <a:ext cx="7886700" cy="11100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64" name="Google Shape;164;p30"/>
          <p:cNvSpPr txBox="1">
            <a:spLocks noGrp="1"/>
          </p:cNvSpPr>
          <p:nvPr>
            <p:ph type="body" idx="1"/>
          </p:nvPr>
        </p:nvSpPr>
        <p:spPr>
          <a:xfrm>
            <a:off x="628650" y="2452406"/>
            <a:ext cx="7886700" cy="852600"/>
          </a:xfrm>
          <a:prstGeom prst="rect">
            <a:avLst/>
          </a:prstGeom>
          <a:noFill/>
          <a:ln>
            <a:noFill/>
          </a:ln>
        </p:spPr>
        <p:txBody>
          <a:bodyPr spcFirstLastPara="1" wrap="square" lIns="68575" tIns="34275" rIns="68575" bIns="34275" anchor="ctr" anchorCtr="0">
            <a:normAutofit/>
          </a:bodyPr>
          <a:lstStyle>
            <a:lvl1pPr marL="457200" lvl="0" indent="-228600" algn="ctr">
              <a:lnSpc>
                <a:spcPct val="114000"/>
              </a:lnSpc>
              <a:spcBef>
                <a:spcPts val="700"/>
              </a:spcBef>
              <a:spcAft>
                <a:spcPts val="0"/>
              </a:spcAft>
              <a:buClr>
                <a:srgbClr val="3F3F3F"/>
              </a:buClr>
              <a:buSzPts val="1800"/>
              <a:buNone/>
              <a:defRPr sz="1800">
                <a:solidFill>
                  <a:srgbClr val="3F3F3F"/>
                </a:solidFill>
              </a:defRPr>
            </a:lvl1pPr>
            <a:lvl2pPr marL="914400" lvl="1" indent="-228600" algn="l">
              <a:lnSpc>
                <a:spcPct val="114000"/>
              </a:lnSpc>
              <a:spcBef>
                <a:spcPts val="400"/>
              </a:spcBef>
              <a:spcAft>
                <a:spcPts val="0"/>
              </a:spcAft>
              <a:buClr>
                <a:srgbClr val="8EAAAA"/>
              </a:buClr>
              <a:buSzPts val="1500"/>
              <a:buNone/>
              <a:defRPr sz="1500">
                <a:solidFill>
                  <a:srgbClr val="8EAAAA"/>
                </a:solidFill>
              </a:defRPr>
            </a:lvl2pPr>
            <a:lvl3pPr marL="1371600" lvl="2" indent="-228600" algn="l">
              <a:lnSpc>
                <a:spcPct val="114000"/>
              </a:lnSpc>
              <a:spcBef>
                <a:spcPts val="400"/>
              </a:spcBef>
              <a:spcAft>
                <a:spcPts val="0"/>
              </a:spcAft>
              <a:buClr>
                <a:srgbClr val="8EAAAA"/>
              </a:buClr>
              <a:buSzPts val="1300"/>
              <a:buNone/>
              <a:defRPr sz="1300">
                <a:solidFill>
                  <a:srgbClr val="8EAAAA"/>
                </a:solidFill>
              </a:defRPr>
            </a:lvl3pPr>
            <a:lvl4pPr marL="1828800" lvl="3" indent="-228600" algn="l">
              <a:lnSpc>
                <a:spcPct val="114000"/>
              </a:lnSpc>
              <a:spcBef>
                <a:spcPts val="400"/>
              </a:spcBef>
              <a:spcAft>
                <a:spcPts val="0"/>
              </a:spcAft>
              <a:buClr>
                <a:srgbClr val="8EAAAA"/>
              </a:buClr>
              <a:buSzPts val="1200"/>
              <a:buNone/>
              <a:defRPr sz="1200">
                <a:solidFill>
                  <a:srgbClr val="8EAAAA"/>
                </a:solidFill>
              </a:defRPr>
            </a:lvl4pPr>
            <a:lvl5pPr marL="2286000" lvl="4" indent="-228600" algn="l">
              <a:lnSpc>
                <a:spcPct val="114000"/>
              </a:lnSpc>
              <a:spcBef>
                <a:spcPts val="400"/>
              </a:spcBef>
              <a:spcAft>
                <a:spcPts val="0"/>
              </a:spcAft>
              <a:buClr>
                <a:srgbClr val="8EAAAA"/>
              </a:buClr>
              <a:buSzPts val="1200"/>
              <a:buNone/>
              <a:defRPr sz="1200">
                <a:solidFill>
                  <a:srgbClr val="8EAAAA"/>
                </a:solidFill>
              </a:defRPr>
            </a:lvl5pPr>
            <a:lvl6pPr marL="2743200" lvl="5" indent="-228600" algn="l">
              <a:lnSpc>
                <a:spcPct val="90000"/>
              </a:lnSpc>
              <a:spcBef>
                <a:spcPts val="400"/>
              </a:spcBef>
              <a:spcAft>
                <a:spcPts val="0"/>
              </a:spcAft>
              <a:buClr>
                <a:srgbClr val="8EAAAA"/>
              </a:buClr>
              <a:buSzPts val="1200"/>
              <a:buNone/>
              <a:defRPr sz="1200">
                <a:solidFill>
                  <a:srgbClr val="8EAAAA"/>
                </a:solidFill>
              </a:defRPr>
            </a:lvl6pPr>
            <a:lvl7pPr marL="3200400" lvl="6" indent="-228600" algn="l">
              <a:lnSpc>
                <a:spcPct val="90000"/>
              </a:lnSpc>
              <a:spcBef>
                <a:spcPts val="400"/>
              </a:spcBef>
              <a:spcAft>
                <a:spcPts val="0"/>
              </a:spcAft>
              <a:buClr>
                <a:srgbClr val="8EAAAA"/>
              </a:buClr>
              <a:buSzPts val="1200"/>
              <a:buNone/>
              <a:defRPr sz="1200">
                <a:solidFill>
                  <a:srgbClr val="8EAAAA"/>
                </a:solidFill>
              </a:defRPr>
            </a:lvl7pPr>
            <a:lvl8pPr marL="3657600" lvl="7" indent="-228600" algn="l">
              <a:lnSpc>
                <a:spcPct val="90000"/>
              </a:lnSpc>
              <a:spcBef>
                <a:spcPts val="400"/>
              </a:spcBef>
              <a:spcAft>
                <a:spcPts val="0"/>
              </a:spcAft>
              <a:buClr>
                <a:srgbClr val="8EAAAA"/>
              </a:buClr>
              <a:buSzPts val="1200"/>
              <a:buNone/>
              <a:defRPr sz="1200">
                <a:solidFill>
                  <a:srgbClr val="8EAAAA"/>
                </a:solidFill>
              </a:defRPr>
            </a:lvl8pPr>
            <a:lvl9pPr marL="4114800" lvl="8" indent="-228600" algn="l">
              <a:lnSpc>
                <a:spcPct val="90000"/>
              </a:lnSpc>
              <a:spcBef>
                <a:spcPts val="400"/>
              </a:spcBef>
              <a:spcAft>
                <a:spcPts val="0"/>
              </a:spcAft>
              <a:buClr>
                <a:srgbClr val="8EAAAA"/>
              </a:buClr>
              <a:buSzPts val="1200"/>
              <a:buNone/>
              <a:defRPr sz="1200">
                <a:solidFill>
                  <a:srgbClr val="8EAAAA"/>
                </a:solidFill>
              </a:defRPr>
            </a:lvl9pPr>
          </a:lstStyle>
          <a:p>
            <a:endParaRPr/>
          </a:p>
        </p:txBody>
      </p:sp>
      <p:sp>
        <p:nvSpPr>
          <p:cNvPr id="165" name="Google Shape;165;p30"/>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66" name="Google Shape;166;p30"/>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167" name="Google Shape;167;p30" descr="Ein Bild, das Frosch enthält.&#10;&#10;Automatisch generierte Beschreibung"/>
          <p:cNvPicPr preferRelativeResize="0"/>
          <p:nvPr/>
        </p:nvPicPr>
        <p:blipFill rotWithShape="1">
          <a:blip r:embed="rId2">
            <a:alphaModFix/>
          </a:blip>
          <a:srcRect t="17205" b="51385"/>
          <a:stretch/>
        </p:blipFill>
        <p:spPr>
          <a:xfrm>
            <a:off x="0" y="4300393"/>
            <a:ext cx="9144000" cy="852582"/>
          </a:xfrm>
          <a:prstGeom prst="rect">
            <a:avLst/>
          </a:prstGeom>
          <a:noFill/>
          <a:ln>
            <a:noFill/>
          </a:ln>
        </p:spPr>
      </p:pic>
      <p:sp>
        <p:nvSpPr>
          <p:cNvPr id="168" name="Google Shape;168;p30"/>
          <p:cNvSpPr/>
          <p:nvPr/>
        </p:nvSpPr>
        <p:spPr>
          <a:xfrm>
            <a:off x="3540642" y="4051005"/>
            <a:ext cx="1164300" cy="3786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169" name="Google Shape;169;p30" descr="A picture containing mirror, light&#10;&#10;Description automatically generated"/>
          <p:cNvPicPr preferRelativeResize="0"/>
          <p:nvPr/>
        </p:nvPicPr>
        <p:blipFill rotWithShape="1">
          <a:blip r:embed="rId3">
            <a:alphaModFix/>
          </a:blip>
          <a:srcRect t="48792" b="14000"/>
          <a:stretch/>
        </p:blipFill>
        <p:spPr>
          <a:xfrm rot="232484">
            <a:off x="-58499" y="3421106"/>
            <a:ext cx="9261002" cy="201735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70"/>
        <p:cNvGrpSpPr/>
        <p:nvPr/>
      </p:nvGrpSpPr>
      <p:grpSpPr>
        <a:xfrm>
          <a:off x="0" y="0"/>
          <a:ext cx="0" cy="0"/>
          <a:chOff x="0" y="0"/>
          <a:chExt cx="0" cy="0"/>
        </a:xfrm>
      </p:grpSpPr>
      <p:pic>
        <p:nvPicPr>
          <p:cNvPr id="171" name="Google Shape;171;p31" descr="Sanduhr und Kalender"/>
          <p:cNvPicPr preferRelativeResize="0"/>
          <p:nvPr/>
        </p:nvPicPr>
        <p:blipFill rotWithShape="1">
          <a:blip r:embed="rId2">
            <a:alphaModFix/>
          </a:blip>
          <a:srcRect l="43864"/>
          <a:stretch/>
        </p:blipFill>
        <p:spPr>
          <a:xfrm>
            <a:off x="571778" y="871377"/>
            <a:ext cx="3136466" cy="3743036"/>
          </a:xfrm>
          <a:prstGeom prst="rect">
            <a:avLst/>
          </a:prstGeom>
          <a:noFill/>
          <a:ln>
            <a:noFill/>
          </a:ln>
        </p:spPr>
      </p:pic>
      <p:sp>
        <p:nvSpPr>
          <p:cNvPr id="172" name="Google Shape;172;p31"/>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73" name="Google Shape;173;p31"/>
          <p:cNvSpPr txBox="1">
            <a:spLocks noGrp="1"/>
          </p:cNvSpPr>
          <p:nvPr>
            <p:ph type="body" idx="1"/>
          </p:nvPr>
        </p:nvSpPr>
        <p:spPr>
          <a:xfrm>
            <a:off x="3858159" y="871377"/>
            <a:ext cx="46530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74" name="Google Shape;174;p31"/>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75" name="Google Shape;175;p31"/>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76" name="Google Shape;176;p31"/>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79" name="Google Shape;179;p32"/>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80" name="Google Shape;180;p32"/>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81" name="Google Shape;181;p32"/>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82" name="Google Shape;182;p32"/>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183" name="Google Shape;183;p32" descr="Nahaufnahme von grünen Blättern mit Tautropfen"/>
          <p:cNvPicPr preferRelativeResize="0"/>
          <p:nvPr/>
        </p:nvPicPr>
        <p:blipFill rotWithShape="1">
          <a:blip r:embed="rId2">
            <a:alphaModFix/>
          </a:blip>
          <a:srcRect l="36644" t="-2785" b="-10"/>
          <a:stretch/>
        </p:blipFill>
        <p:spPr>
          <a:xfrm>
            <a:off x="285057" y="1267627"/>
            <a:ext cx="3712500" cy="2950500"/>
          </a:xfrm>
          <a:prstGeom prst="homePlate">
            <a:avLst>
              <a:gd name="adj" fmla="val 50000"/>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86" name="Google Shape;186;p33"/>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87" name="Google Shape;187;p33"/>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88" name="Google Shape;188;p3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89" name="Google Shape;189;p33"/>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190" name="Google Shape;190;p33" descr="Nahaufnahme von frischem Gras mit einem Tautropfen an der Spitze"/>
          <p:cNvPicPr preferRelativeResize="0"/>
          <p:nvPr/>
        </p:nvPicPr>
        <p:blipFill rotWithShape="1">
          <a:blip r:embed="rId2">
            <a:alphaModFix/>
          </a:blip>
          <a:srcRect/>
          <a:stretch/>
        </p:blipFill>
        <p:spPr>
          <a:xfrm>
            <a:off x="285057" y="1506589"/>
            <a:ext cx="3712500" cy="2472600"/>
          </a:xfrm>
          <a:prstGeom prst="homePlate">
            <a:avLst>
              <a:gd name="adj" fmla="val 50000"/>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Zwei Inhalte">
  <p:cSld name="Zwei Inhalte">
    <p:bg>
      <p:bgPr>
        <a:solidFill>
          <a:schemeClr val="lt1">
            <a:alpha val="93330"/>
          </a:schemeClr>
        </a:solidFill>
        <a:effectLst/>
      </p:bgPr>
    </p:bg>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193" name="Google Shape;193;p34"/>
          <p:cNvSpPr txBox="1">
            <a:spLocks noGrp="1"/>
          </p:cNvSpPr>
          <p:nvPr>
            <p:ph type="body" idx="1"/>
          </p:nvPr>
        </p:nvSpPr>
        <p:spPr>
          <a:xfrm>
            <a:off x="628650" y="1594984"/>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94" name="Google Shape;194;p34"/>
          <p:cNvSpPr txBox="1">
            <a:spLocks noGrp="1"/>
          </p:cNvSpPr>
          <p:nvPr>
            <p:ph type="body" idx="2"/>
          </p:nvPr>
        </p:nvSpPr>
        <p:spPr>
          <a:xfrm>
            <a:off x="4629150" y="1594982"/>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195" name="Google Shape;195;p34"/>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196" name="Google Shape;196;p34"/>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197" name="Google Shape;197;p34"/>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198" name="Google Shape;198;p34"/>
          <p:cNvSpPr/>
          <p:nvPr/>
        </p:nvSpPr>
        <p:spPr>
          <a:xfrm rot="-5400000">
            <a:off x="2222851" y="-692280"/>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199" name="Google Shape;199;p34"/>
          <p:cNvSpPr/>
          <p:nvPr/>
        </p:nvSpPr>
        <p:spPr>
          <a:xfrm rot="5400000">
            <a:off x="6223350" y="-692417"/>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200" name="Google Shape;200;p34"/>
          <p:cNvSpPr txBox="1">
            <a:spLocks noGrp="1"/>
          </p:cNvSpPr>
          <p:nvPr>
            <p:ph type="body" idx="3"/>
          </p:nvPr>
        </p:nvSpPr>
        <p:spPr>
          <a:xfrm>
            <a:off x="636371" y="924464"/>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01" name="Google Shape;201;p34"/>
          <p:cNvSpPr txBox="1">
            <a:spLocks noGrp="1"/>
          </p:cNvSpPr>
          <p:nvPr>
            <p:ph type="body" idx="4"/>
          </p:nvPr>
        </p:nvSpPr>
        <p:spPr>
          <a:xfrm>
            <a:off x="4572000" y="962608"/>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202"/>
        <p:cNvGrpSpPr/>
        <p:nvPr/>
      </p:nvGrpSpPr>
      <p:grpSpPr>
        <a:xfrm>
          <a:off x="0" y="0"/>
          <a:ext cx="0" cy="0"/>
          <a:chOff x="0" y="0"/>
          <a:chExt cx="0" cy="0"/>
        </a:xfrm>
      </p:grpSpPr>
      <p:sp>
        <p:nvSpPr>
          <p:cNvPr id="203" name="Google Shape;203;p35"/>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04" name="Google Shape;204;p35"/>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205" name="Google Shape;205;p35"/>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06" name="Google Shape;206;p35"/>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07" name="Google Shape;207;p35"/>
          <p:cNvSpPr>
            <a:spLocks noGrp="1"/>
          </p:cNvSpPr>
          <p:nvPr>
            <p:ph type="pic" idx="2"/>
          </p:nvPr>
        </p:nvSpPr>
        <p:spPr>
          <a:xfrm>
            <a:off x="0" y="909084"/>
            <a:ext cx="9153000" cy="3865200"/>
          </a:xfrm>
          <a:prstGeom prst="rect">
            <a:avLst/>
          </a:prstGeom>
          <a:solidFill>
            <a:srgbClr val="F2F2F2"/>
          </a:solid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Nur Titel">
  <p:cSld name="1_Nur Titel">
    <p:spTree>
      <p:nvGrpSpPr>
        <p:cNvPr id="1" name="Shape 208"/>
        <p:cNvGrpSpPr/>
        <p:nvPr/>
      </p:nvGrpSpPr>
      <p:grpSpPr>
        <a:xfrm>
          <a:off x="0" y="0"/>
          <a:ext cx="0" cy="0"/>
          <a:chOff x="0" y="0"/>
          <a:chExt cx="0" cy="0"/>
        </a:xfrm>
      </p:grpSpPr>
      <p:sp>
        <p:nvSpPr>
          <p:cNvPr id="209" name="Google Shape;209;p36"/>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10" name="Google Shape;210;p36"/>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211" name="Google Shape;211;p36"/>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12" name="Google Shape;212;p36"/>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13" name="Google Shape;213;p36"/>
          <p:cNvSpPr>
            <a:spLocks noGrp="1"/>
          </p:cNvSpPr>
          <p:nvPr>
            <p:ph type="pic" idx="2"/>
          </p:nvPr>
        </p:nvSpPr>
        <p:spPr>
          <a:xfrm>
            <a:off x="5420972" y="878696"/>
            <a:ext cx="3732000" cy="3865200"/>
          </a:xfrm>
          <a:prstGeom prst="rect">
            <a:avLst/>
          </a:prstGeom>
          <a:solidFill>
            <a:srgbClr val="F2F2F2"/>
          </a:solidFill>
          <a:ln>
            <a:noFill/>
          </a:ln>
        </p:spPr>
      </p:sp>
      <p:sp>
        <p:nvSpPr>
          <p:cNvPr id="214" name="Google Shape;214;p36"/>
          <p:cNvSpPr txBox="1">
            <a:spLocks noGrp="1"/>
          </p:cNvSpPr>
          <p:nvPr>
            <p:ph type="body" idx="1"/>
          </p:nvPr>
        </p:nvSpPr>
        <p:spPr>
          <a:xfrm>
            <a:off x="571778" y="878696"/>
            <a:ext cx="4579500" cy="38652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215"/>
        <p:cNvGrpSpPr/>
        <p:nvPr/>
      </p:nvGrpSpPr>
      <p:grpSpPr>
        <a:xfrm>
          <a:off x="0" y="0"/>
          <a:ext cx="0" cy="0"/>
          <a:chOff x="0" y="0"/>
          <a:chExt cx="0" cy="0"/>
        </a:xfrm>
      </p:grpSpPr>
      <p:sp>
        <p:nvSpPr>
          <p:cNvPr id="216" name="Google Shape;216;p37"/>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217" name="Google Shape;217;p37"/>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18" name="Google Shape;218;p37"/>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19" name="Google Shape;219;p37"/>
          <p:cNvSpPr>
            <a:spLocks noGrp="1"/>
          </p:cNvSpPr>
          <p:nvPr>
            <p:ph type="pic" idx="2"/>
          </p:nvPr>
        </p:nvSpPr>
        <p:spPr>
          <a:xfrm>
            <a:off x="0" y="1313435"/>
            <a:ext cx="4536000" cy="1350000"/>
          </a:xfrm>
          <a:prstGeom prst="rect">
            <a:avLst/>
          </a:prstGeom>
          <a:solidFill>
            <a:srgbClr val="F2F2F2"/>
          </a:solidFill>
          <a:ln>
            <a:noFill/>
          </a:ln>
        </p:spPr>
      </p:sp>
      <p:sp>
        <p:nvSpPr>
          <p:cNvPr id="220" name="Google Shape;220;p37"/>
          <p:cNvSpPr>
            <a:spLocks noGrp="1"/>
          </p:cNvSpPr>
          <p:nvPr>
            <p:ph type="pic" idx="3"/>
          </p:nvPr>
        </p:nvSpPr>
        <p:spPr>
          <a:xfrm>
            <a:off x="4608002" y="2618918"/>
            <a:ext cx="4536000" cy="1350000"/>
          </a:xfrm>
          <a:prstGeom prst="rect">
            <a:avLst/>
          </a:prstGeom>
          <a:solidFill>
            <a:srgbClr val="F2F2F2"/>
          </a:solidFill>
          <a:ln>
            <a:noFill/>
          </a:ln>
        </p:spPr>
      </p:sp>
      <p:sp>
        <p:nvSpPr>
          <p:cNvPr id="221" name="Google Shape;221;p37"/>
          <p:cNvSpPr txBox="1">
            <a:spLocks noGrp="1"/>
          </p:cNvSpPr>
          <p:nvPr>
            <p:ph type="body" idx="1"/>
          </p:nvPr>
        </p:nvSpPr>
        <p:spPr>
          <a:xfrm>
            <a:off x="5151474" y="1259957"/>
            <a:ext cx="3998100" cy="1179900"/>
          </a:xfrm>
          <a:prstGeom prst="rect">
            <a:avLst/>
          </a:prstGeom>
          <a:noFill/>
          <a:ln>
            <a:noFill/>
          </a:ln>
        </p:spPr>
        <p:txBody>
          <a:bodyPr spcFirstLastPara="1" wrap="square" lIns="68575" tIns="34275" rIns="68575" bIns="34275" anchor="b" anchorCtr="0">
            <a:normAutofit/>
          </a:bodyPr>
          <a:lstStyle>
            <a:lvl1pPr marL="457200" lvl="0" indent="-228600" algn="l">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22" name="Google Shape;222;p37"/>
          <p:cNvSpPr txBox="1">
            <a:spLocks noGrp="1"/>
          </p:cNvSpPr>
          <p:nvPr>
            <p:ph type="body" idx="4"/>
          </p:nvPr>
        </p:nvSpPr>
        <p:spPr>
          <a:xfrm>
            <a:off x="-5499" y="2763881"/>
            <a:ext cx="4046100" cy="1189200"/>
          </a:xfrm>
          <a:prstGeom prst="rect">
            <a:avLst/>
          </a:prstGeom>
          <a:noFill/>
          <a:ln>
            <a:noFill/>
          </a:ln>
        </p:spPr>
        <p:txBody>
          <a:bodyPr spcFirstLastPara="1" wrap="square" lIns="68575" tIns="34275" rIns="68575" bIns="34275" anchor="t" anchorCtr="0">
            <a:normAutofit/>
          </a:bodyPr>
          <a:lstStyle>
            <a:lvl1pPr marL="457200" lvl="0" indent="-228600" algn="r">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23" name="Google Shape;223;p37"/>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13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629841" y="757238"/>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100"/>
              <a:buFont typeface="Trebuchet MS"/>
              <a:buNone/>
              <a:defRPr sz="21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26" name="Google Shape;226;p38"/>
          <p:cNvSpPr>
            <a:spLocks noGrp="1"/>
          </p:cNvSpPr>
          <p:nvPr>
            <p:ph type="pic" idx="2"/>
          </p:nvPr>
        </p:nvSpPr>
        <p:spPr>
          <a:xfrm>
            <a:off x="3887391" y="740569"/>
            <a:ext cx="4629000" cy="3655200"/>
          </a:xfrm>
          <a:prstGeom prst="rect">
            <a:avLst/>
          </a:prstGeom>
          <a:solidFill>
            <a:srgbClr val="F2F2F2"/>
          </a:solidFill>
          <a:ln>
            <a:noFill/>
          </a:ln>
        </p:spPr>
      </p:sp>
      <p:sp>
        <p:nvSpPr>
          <p:cNvPr id="227" name="Google Shape;227;p38"/>
          <p:cNvSpPr txBox="1">
            <a:spLocks noGrp="1"/>
          </p:cNvSpPr>
          <p:nvPr>
            <p:ph type="body" idx="1"/>
          </p:nvPr>
        </p:nvSpPr>
        <p:spPr>
          <a:xfrm>
            <a:off x="629841" y="1957388"/>
            <a:ext cx="2949000" cy="2444400"/>
          </a:xfrm>
          <a:prstGeom prst="rect">
            <a:avLst/>
          </a:prstGeom>
          <a:noFill/>
          <a:ln>
            <a:noFill/>
          </a:ln>
        </p:spPr>
        <p:txBody>
          <a:bodyPr spcFirstLastPara="1" wrap="square" lIns="68575" tIns="34275" rIns="68575" bIns="34275" anchor="t" anchorCtr="0">
            <a:normAutofit/>
          </a:bodyPr>
          <a:lstStyle>
            <a:lvl1pPr marL="457200" lvl="0" indent="-228600" algn="l">
              <a:lnSpc>
                <a:spcPct val="114000"/>
              </a:lnSpc>
              <a:spcBef>
                <a:spcPts val="700"/>
              </a:spcBef>
              <a:spcAft>
                <a:spcPts val="0"/>
              </a:spcAft>
              <a:buClr>
                <a:srgbClr val="3F3F3F"/>
              </a:buClr>
              <a:buSzPts val="1200"/>
              <a:buNone/>
              <a:defRPr sz="1200"/>
            </a:lvl1pPr>
            <a:lvl2pPr marL="914400" lvl="1" indent="-228600" algn="l">
              <a:lnSpc>
                <a:spcPct val="114000"/>
              </a:lnSpc>
              <a:spcBef>
                <a:spcPts val="400"/>
              </a:spcBef>
              <a:spcAft>
                <a:spcPts val="0"/>
              </a:spcAft>
              <a:buClr>
                <a:srgbClr val="3F3F3F"/>
              </a:buClr>
              <a:buSzPts val="1000"/>
              <a:buNone/>
              <a:defRPr sz="1000"/>
            </a:lvl2pPr>
            <a:lvl3pPr marL="1371600" lvl="2" indent="-228600" algn="l">
              <a:lnSpc>
                <a:spcPct val="114000"/>
              </a:lnSpc>
              <a:spcBef>
                <a:spcPts val="400"/>
              </a:spcBef>
              <a:spcAft>
                <a:spcPts val="0"/>
              </a:spcAft>
              <a:buClr>
                <a:srgbClr val="3F3F3F"/>
              </a:buClr>
              <a:buSzPts val="900"/>
              <a:buNone/>
              <a:defRPr sz="900"/>
            </a:lvl3pPr>
            <a:lvl4pPr marL="1828800" lvl="3" indent="-228600" algn="l">
              <a:lnSpc>
                <a:spcPct val="114000"/>
              </a:lnSpc>
              <a:spcBef>
                <a:spcPts val="400"/>
              </a:spcBef>
              <a:spcAft>
                <a:spcPts val="0"/>
              </a:spcAft>
              <a:buClr>
                <a:srgbClr val="3F3F3F"/>
              </a:buClr>
              <a:buSzPts val="700"/>
              <a:buNone/>
              <a:defRPr sz="700"/>
            </a:lvl4pPr>
            <a:lvl5pPr marL="2286000" lvl="4" indent="-228600" algn="l">
              <a:lnSpc>
                <a:spcPct val="114000"/>
              </a:lnSpc>
              <a:spcBef>
                <a:spcPts val="400"/>
              </a:spcBef>
              <a:spcAft>
                <a:spcPts val="0"/>
              </a:spcAft>
              <a:buClr>
                <a:srgbClr val="3F3F3F"/>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228" name="Google Shape;228;p38"/>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29" name="Google Shape;229;p38"/>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30" name="Google Shape;230;p38"/>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231"/>
        <p:cNvGrpSpPr/>
        <p:nvPr/>
      </p:nvGrpSpPr>
      <p:grpSpPr>
        <a:xfrm>
          <a:off x="0" y="0"/>
          <a:ext cx="0" cy="0"/>
          <a:chOff x="0" y="0"/>
          <a:chExt cx="0" cy="0"/>
        </a:xfrm>
      </p:grpSpPr>
      <p:sp>
        <p:nvSpPr>
          <p:cNvPr id="232" name="Google Shape;232;p39"/>
          <p:cNvSpPr>
            <a:spLocks noGrp="1"/>
          </p:cNvSpPr>
          <p:nvPr>
            <p:ph type="pic" idx="2"/>
          </p:nvPr>
        </p:nvSpPr>
        <p:spPr>
          <a:xfrm>
            <a:off x="0" y="0"/>
            <a:ext cx="9144000" cy="5143500"/>
          </a:xfrm>
          <a:prstGeom prst="rect">
            <a:avLst/>
          </a:prstGeom>
          <a:solidFill>
            <a:srgbClr val="F2F2F2"/>
          </a:solid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3"/>
        <p:cNvGrpSpPr/>
        <p:nvPr/>
      </p:nvGrpSpPr>
      <p:grpSpPr>
        <a:xfrm>
          <a:off x="0" y="0"/>
          <a:ext cx="0" cy="0"/>
          <a:chOff x="0" y="0"/>
          <a:chExt cx="0" cy="0"/>
        </a:xfrm>
      </p:grpSpPr>
      <p:sp>
        <p:nvSpPr>
          <p:cNvPr id="234" name="Google Shape;234;p40"/>
          <p:cNvSpPr txBox="1">
            <a:spLocks noGrp="1"/>
          </p:cNvSpPr>
          <p:nvPr>
            <p:ph type="ctrTitle"/>
          </p:nvPr>
        </p:nvSpPr>
        <p:spPr>
          <a:xfrm>
            <a:off x="936994" y="689787"/>
            <a:ext cx="6378300" cy="266370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chemeClr val="dk1"/>
              </a:buClr>
              <a:buSzPts val="4000"/>
              <a:buFont typeface="Trebuchet MS"/>
              <a:buNone/>
              <a:defRPr sz="4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35" name="Google Shape;235;p40"/>
          <p:cNvSpPr txBox="1">
            <a:spLocks noGrp="1"/>
          </p:cNvSpPr>
          <p:nvPr>
            <p:ph type="subTitle" idx="1"/>
          </p:nvPr>
        </p:nvSpPr>
        <p:spPr>
          <a:xfrm>
            <a:off x="936994" y="3596463"/>
            <a:ext cx="6378300" cy="813300"/>
          </a:xfrm>
          <a:prstGeom prst="rect">
            <a:avLst/>
          </a:prstGeom>
          <a:noFill/>
          <a:ln>
            <a:noFill/>
          </a:ln>
        </p:spPr>
        <p:txBody>
          <a:bodyPr spcFirstLastPara="1" wrap="square" lIns="68575" tIns="34275" rIns="68575" bIns="34275" anchor="t" anchorCtr="0">
            <a:normAutofit/>
          </a:bodyPr>
          <a:lstStyle>
            <a:lvl1pPr lvl="0" algn="l">
              <a:lnSpc>
                <a:spcPct val="120000"/>
              </a:lnSpc>
              <a:spcBef>
                <a:spcPts val="700"/>
              </a:spcBef>
              <a:spcAft>
                <a:spcPts val="0"/>
              </a:spcAft>
              <a:buClr>
                <a:srgbClr val="3F3F3F"/>
              </a:buClr>
              <a:buSzPts val="1200"/>
              <a:buNone/>
              <a:defRPr sz="1200" b="1" cap="none"/>
            </a:lvl1pPr>
            <a:lvl2pPr lvl="1" algn="ctr">
              <a:lnSpc>
                <a:spcPct val="114000"/>
              </a:lnSpc>
              <a:spcBef>
                <a:spcPts val="400"/>
              </a:spcBef>
              <a:spcAft>
                <a:spcPts val="0"/>
              </a:spcAft>
              <a:buClr>
                <a:srgbClr val="3F3F3F"/>
              </a:buClr>
              <a:buSzPts val="1500"/>
              <a:buNone/>
              <a:defRPr sz="1500"/>
            </a:lvl2pPr>
            <a:lvl3pPr lvl="2" algn="ctr">
              <a:lnSpc>
                <a:spcPct val="114000"/>
              </a:lnSpc>
              <a:spcBef>
                <a:spcPts val="400"/>
              </a:spcBef>
              <a:spcAft>
                <a:spcPts val="0"/>
              </a:spcAft>
              <a:buClr>
                <a:srgbClr val="3F3F3F"/>
              </a:buClr>
              <a:buSzPts val="1300"/>
              <a:buNone/>
              <a:defRPr sz="1300"/>
            </a:lvl3pPr>
            <a:lvl4pPr lvl="3" algn="ctr">
              <a:lnSpc>
                <a:spcPct val="114000"/>
              </a:lnSpc>
              <a:spcBef>
                <a:spcPts val="400"/>
              </a:spcBef>
              <a:spcAft>
                <a:spcPts val="0"/>
              </a:spcAft>
              <a:buClr>
                <a:srgbClr val="3F3F3F"/>
              </a:buClr>
              <a:buSzPts val="1200"/>
              <a:buNone/>
              <a:defRPr sz="1200"/>
            </a:lvl4pPr>
            <a:lvl5pPr lvl="4" algn="ctr">
              <a:lnSpc>
                <a:spcPct val="114000"/>
              </a:lnSpc>
              <a:spcBef>
                <a:spcPts val="400"/>
              </a:spcBef>
              <a:spcAft>
                <a:spcPts val="0"/>
              </a:spcAft>
              <a:buClr>
                <a:srgbClr val="3F3F3F"/>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236" name="Google Shape;236;p40"/>
          <p:cNvSpPr txBox="1">
            <a:spLocks noGrp="1"/>
          </p:cNvSpPr>
          <p:nvPr>
            <p:ph type="dt" idx="10"/>
          </p:nvPr>
        </p:nvSpPr>
        <p:spPr>
          <a:xfrm>
            <a:off x="6723530" y="4824902"/>
            <a:ext cx="1819800" cy="2760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37" name="Google Shape;237;p40"/>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9pPr>
          </a:lstStyle>
          <a:p>
            <a:endParaRPr dirty="0"/>
          </a:p>
        </p:txBody>
      </p:sp>
      <p:sp>
        <p:nvSpPr>
          <p:cNvPr id="238" name="Google Shape;238;p40"/>
          <p:cNvSpPr txBox="1">
            <a:spLocks noGrp="1"/>
          </p:cNvSpPr>
          <p:nvPr>
            <p:ph type="sldNum" idx="12"/>
          </p:nvPr>
        </p:nvSpPr>
        <p:spPr>
          <a:xfrm>
            <a:off x="8543364" y="4824902"/>
            <a:ext cx="527100" cy="2760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245"/>
        <p:cNvGrpSpPr/>
        <p:nvPr/>
      </p:nvGrpSpPr>
      <p:grpSpPr>
        <a:xfrm>
          <a:off x="0" y="0"/>
          <a:ext cx="0" cy="0"/>
          <a:chOff x="0" y="0"/>
          <a:chExt cx="0" cy="0"/>
        </a:xfrm>
      </p:grpSpPr>
      <p:sp>
        <p:nvSpPr>
          <p:cNvPr id="246" name="Google Shape;246;p42"/>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47" name="Google Shape;247;p42"/>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48" name="Google Shape;248;p42"/>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49" name="Google Shape;249;p42"/>
          <p:cNvSpPr txBox="1">
            <a:spLocks noGrp="1"/>
          </p:cNvSpPr>
          <p:nvPr>
            <p:ph type="body" idx="1"/>
          </p:nvPr>
        </p:nvSpPr>
        <p:spPr>
          <a:xfrm>
            <a:off x="366823" y="871377"/>
            <a:ext cx="81444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50" name="Google Shape;250;p42"/>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Nur Titel">
  <p:cSld name="1_Nur Titel">
    <p:spTree>
      <p:nvGrpSpPr>
        <p:cNvPr id="1" name="Shape 251"/>
        <p:cNvGrpSpPr/>
        <p:nvPr/>
      </p:nvGrpSpPr>
      <p:grpSpPr>
        <a:xfrm>
          <a:off x="0" y="0"/>
          <a:ext cx="0" cy="0"/>
          <a:chOff x="0" y="0"/>
          <a:chExt cx="0" cy="0"/>
        </a:xfrm>
      </p:grpSpPr>
      <p:sp>
        <p:nvSpPr>
          <p:cNvPr id="252" name="Google Shape;252;p43"/>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53" name="Google Shape;253;p43"/>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254" name="Google Shape;254;p43"/>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55" name="Google Shape;255;p4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56" name="Google Shape;256;p43"/>
          <p:cNvSpPr>
            <a:spLocks noGrp="1"/>
          </p:cNvSpPr>
          <p:nvPr>
            <p:ph type="pic" idx="2"/>
          </p:nvPr>
        </p:nvSpPr>
        <p:spPr>
          <a:xfrm>
            <a:off x="5420972" y="878696"/>
            <a:ext cx="3732000" cy="3865200"/>
          </a:xfrm>
          <a:prstGeom prst="rect">
            <a:avLst/>
          </a:prstGeom>
          <a:solidFill>
            <a:srgbClr val="F2F2F2"/>
          </a:solidFill>
          <a:ln>
            <a:noFill/>
          </a:ln>
        </p:spPr>
      </p:sp>
      <p:sp>
        <p:nvSpPr>
          <p:cNvPr id="257" name="Google Shape;257;p43"/>
          <p:cNvSpPr txBox="1">
            <a:spLocks noGrp="1"/>
          </p:cNvSpPr>
          <p:nvPr>
            <p:ph type="body" idx="1"/>
          </p:nvPr>
        </p:nvSpPr>
        <p:spPr>
          <a:xfrm>
            <a:off x="571778" y="878696"/>
            <a:ext cx="4579500" cy="38652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258"/>
        <p:cNvGrpSpPr/>
        <p:nvPr/>
      </p:nvGrpSpPr>
      <p:grpSpPr>
        <a:xfrm>
          <a:off x="0" y="0"/>
          <a:ext cx="0" cy="0"/>
          <a:chOff x="0" y="0"/>
          <a:chExt cx="0" cy="0"/>
        </a:xfrm>
      </p:grpSpPr>
      <p:sp>
        <p:nvSpPr>
          <p:cNvPr id="259" name="Google Shape;259;p44"/>
          <p:cNvSpPr txBox="1">
            <a:spLocks noGrp="1"/>
          </p:cNvSpPr>
          <p:nvPr>
            <p:ph type="ctrTitle"/>
          </p:nvPr>
        </p:nvSpPr>
        <p:spPr>
          <a:xfrm>
            <a:off x="657503" y="1428752"/>
            <a:ext cx="4209900" cy="124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60" name="Google Shape;260;p44"/>
          <p:cNvSpPr txBox="1">
            <a:spLocks noGrp="1"/>
          </p:cNvSpPr>
          <p:nvPr>
            <p:ph type="subTitle" idx="1"/>
          </p:nvPr>
        </p:nvSpPr>
        <p:spPr>
          <a:xfrm>
            <a:off x="657503" y="2701529"/>
            <a:ext cx="3914700" cy="918900"/>
          </a:xfrm>
          <a:prstGeom prst="rect">
            <a:avLst/>
          </a:prstGeom>
          <a:noFill/>
          <a:ln>
            <a:noFill/>
          </a:ln>
        </p:spPr>
        <p:txBody>
          <a:bodyPr spcFirstLastPara="1" wrap="square" lIns="68575" tIns="34275" rIns="68575" bIns="34275" anchor="ctr" anchorCtr="0">
            <a:normAutofit/>
          </a:bodyPr>
          <a:lstStyle>
            <a:lvl1pPr lvl="0" algn="l">
              <a:lnSpc>
                <a:spcPct val="114000"/>
              </a:lnSpc>
              <a:spcBef>
                <a:spcPts val="700"/>
              </a:spcBef>
              <a:spcAft>
                <a:spcPts val="0"/>
              </a:spcAft>
              <a:buClr>
                <a:srgbClr val="3F3F3F"/>
              </a:buClr>
              <a:buSzPts val="1500"/>
              <a:buNone/>
              <a:defRPr sz="1500"/>
            </a:lvl1pPr>
            <a:lvl2pPr lvl="1" algn="ctr">
              <a:lnSpc>
                <a:spcPct val="114000"/>
              </a:lnSpc>
              <a:spcBef>
                <a:spcPts val="400"/>
              </a:spcBef>
              <a:spcAft>
                <a:spcPts val="0"/>
              </a:spcAft>
              <a:buClr>
                <a:srgbClr val="3F3F3F"/>
              </a:buClr>
              <a:buSzPts val="1500"/>
              <a:buNone/>
              <a:defRPr sz="1500"/>
            </a:lvl2pPr>
            <a:lvl3pPr lvl="2" algn="ctr">
              <a:lnSpc>
                <a:spcPct val="114000"/>
              </a:lnSpc>
              <a:spcBef>
                <a:spcPts val="400"/>
              </a:spcBef>
              <a:spcAft>
                <a:spcPts val="0"/>
              </a:spcAft>
              <a:buClr>
                <a:srgbClr val="3F3F3F"/>
              </a:buClr>
              <a:buSzPts val="1300"/>
              <a:buNone/>
              <a:defRPr sz="1300"/>
            </a:lvl3pPr>
            <a:lvl4pPr lvl="3" algn="ctr">
              <a:lnSpc>
                <a:spcPct val="114000"/>
              </a:lnSpc>
              <a:spcBef>
                <a:spcPts val="400"/>
              </a:spcBef>
              <a:spcAft>
                <a:spcPts val="0"/>
              </a:spcAft>
              <a:buClr>
                <a:srgbClr val="3F3F3F"/>
              </a:buClr>
              <a:buSzPts val="1200"/>
              <a:buNone/>
              <a:defRPr sz="1200"/>
            </a:lvl4pPr>
            <a:lvl5pPr lvl="4" algn="ctr">
              <a:lnSpc>
                <a:spcPct val="114000"/>
              </a:lnSpc>
              <a:spcBef>
                <a:spcPts val="400"/>
              </a:spcBef>
              <a:spcAft>
                <a:spcPts val="0"/>
              </a:spcAft>
              <a:buClr>
                <a:srgbClr val="3F3F3F"/>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261" name="Google Shape;261;p44"/>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62" name="Google Shape;262;p44"/>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263" name="Google Shape;263;p44" descr="A close up of a piece of broccoli&#10;&#10;Description automatically generated"/>
          <p:cNvPicPr preferRelativeResize="0"/>
          <p:nvPr/>
        </p:nvPicPr>
        <p:blipFill rotWithShape="1">
          <a:blip r:embed="rId2">
            <a:alphaModFix/>
          </a:blip>
          <a:srcRect l="9856" r="14443" b="1341"/>
          <a:stretch/>
        </p:blipFill>
        <p:spPr>
          <a:xfrm>
            <a:off x="3344465" y="0"/>
            <a:ext cx="5646039" cy="5143501"/>
          </a:xfrm>
          <a:custGeom>
            <a:avLst/>
            <a:gdLst/>
            <a:ahLst/>
            <a:cxnLst/>
            <a:rect l="l" t="t" r="r" b="b"/>
            <a:pathLst>
              <a:path w="5562600" h="5143501" extrusionOk="0">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a:noFill/>
          </a:ln>
        </p:spPr>
      </p:pic>
      <p:pic>
        <p:nvPicPr>
          <p:cNvPr id="264" name="Google Shape;264;p44"/>
          <p:cNvPicPr preferRelativeResize="0"/>
          <p:nvPr/>
        </p:nvPicPr>
        <p:blipFill rotWithShape="1">
          <a:blip r:embed="rId3">
            <a:alphaModFix/>
          </a:blip>
          <a:srcRect/>
          <a:stretch/>
        </p:blipFill>
        <p:spPr>
          <a:xfrm>
            <a:off x="2305372" y="-17806"/>
            <a:ext cx="5637666" cy="5160632"/>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65"/>
        <p:cNvGrpSpPr/>
        <p:nvPr/>
      </p:nvGrpSpPr>
      <p:grpSpPr>
        <a:xfrm>
          <a:off x="0" y="0"/>
          <a:ext cx="0" cy="0"/>
          <a:chOff x="0" y="0"/>
          <a:chExt cx="0" cy="0"/>
        </a:xfrm>
      </p:grpSpPr>
      <p:sp>
        <p:nvSpPr>
          <p:cNvPr id="266" name="Google Shape;266;p45"/>
          <p:cNvSpPr txBox="1">
            <a:spLocks noGrp="1"/>
          </p:cNvSpPr>
          <p:nvPr>
            <p:ph type="title"/>
          </p:nvPr>
        </p:nvSpPr>
        <p:spPr>
          <a:xfrm>
            <a:off x="623888" y="1314201"/>
            <a:ext cx="7886700" cy="11100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67" name="Google Shape;267;p45"/>
          <p:cNvSpPr txBox="1">
            <a:spLocks noGrp="1"/>
          </p:cNvSpPr>
          <p:nvPr>
            <p:ph type="body" idx="1"/>
          </p:nvPr>
        </p:nvSpPr>
        <p:spPr>
          <a:xfrm>
            <a:off x="628650" y="2452406"/>
            <a:ext cx="7886700" cy="852600"/>
          </a:xfrm>
          <a:prstGeom prst="rect">
            <a:avLst/>
          </a:prstGeom>
          <a:noFill/>
          <a:ln>
            <a:noFill/>
          </a:ln>
        </p:spPr>
        <p:txBody>
          <a:bodyPr spcFirstLastPara="1" wrap="square" lIns="68575" tIns="34275" rIns="68575" bIns="34275" anchor="ctr" anchorCtr="0">
            <a:normAutofit/>
          </a:bodyPr>
          <a:lstStyle>
            <a:lvl1pPr marL="457200" lvl="0" indent="-228600" algn="ctr">
              <a:lnSpc>
                <a:spcPct val="114000"/>
              </a:lnSpc>
              <a:spcBef>
                <a:spcPts val="700"/>
              </a:spcBef>
              <a:spcAft>
                <a:spcPts val="0"/>
              </a:spcAft>
              <a:buClr>
                <a:srgbClr val="3F3F3F"/>
              </a:buClr>
              <a:buSzPts val="1800"/>
              <a:buNone/>
              <a:defRPr sz="1800">
                <a:solidFill>
                  <a:srgbClr val="3F3F3F"/>
                </a:solidFill>
              </a:defRPr>
            </a:lvl1pPr>
            <a:lvl2pPr marL="914400" lvl="1" indent="-228600" algn="l">
              <a:lnSpc>
                <a:spcPct val="114000"/>
              </a:lnSpc>
              <a:spcBef>
                <a:spcPts val="400"/>
              </a:spcBef>
              <a:spcAft>
                <a:spcPts val="0"/>
              </a:spcAft>
              <a:buClr>
                <a:srgbClr val="8EAAAA"/>
              </a:buClr>
              <a:buSzPts val="1500"/>
              <a:buNone/>
              <a:defRPr sz="1500">
                <a:solidFill>
                  <a:srgbClr val="8EAAAA"/>
                </a:solidFill>
              </a:defRPr>
            </a:lvl2pPr>
            <a:lvl3pPr marL="1371600" lvl="2" indent="-228600" algn="l">
              <a:lnSpc>
                <a:spcPct val="114000"/>
              </a:lnSpc>
              <a:spcBef>
                <a:spcPts val="400"/>
              </a:spcBef>
              <a:spcAft>
                <a:spcPts val="0"/>
              </a:spcAft>
              <a:buClr>
                <a:srgbClr val="8EAAAA"/>
              </a:buClr>
              <a:buSzPts val="1300"/>
              <a:buNone/>
              <a:defRPr sz="1300">
                <a:solidFill>
                  <a:srgbClr val="8EAAAA"/>
                </a:solidFill>
              </a:defRPr>
            </a:lvl3pPr>
            <a:lvl4pPr marL="1828800" lvl="3" indent="-228600" algn="l">
              <a:lnSpc>
                <a:spcPct val="114000"/>
              </a:lnSpc>
              <a:spcBef>
                <a:spcPts val="400"/>
              </a:spcBef>
              <a:spcAft>
                <a:spcPts val="0"/>
              </a:spcAft>
              <a:buClr>
                <a:srgbClr val="8EAAAA"/>
              </a:buClr>
              <a:buSzPts val="1200"/>
              <a:buNone/>
              <a:defRPr sz="1200">
                <a:solidFill>
                  <a:srgbClr val="8EAAAA"/>
                </a:solidFill>
              </a:defRPr>
            </a:lvl4pPr>
            <a:lvl5pPr marL="2286000" lvl="4" indent="-228600" algn="l">
              <a:lnSpc>
                <a:spcPct val="114000"/>
              </a:lnSpc>
              <a:spcBef>
                <a:spcPts val="400"/>
              </a:spcBef>
              <a:spcAft>
                <a:spcPts val="0"/>
              </a:spcAft>
              <a:buClr>
                <a:srgbClr val="8EAAAA"/>
              </a:buClr>
              <a:buSzPts val="1200"/>
              <a:buNone/>
              <a:defRPr sz="1200">
                <a:solidFill>
                  <a:srgbClr val="8EAAAA"/>
                </a:solidFill>
              </a:defRPr>
            </a:lvl5pPr>
            <a:lvl6pPr marL="2743200" lvl="5" indent="-228600" algn="l">
              <a:lnSpc>
                <a:spcPct val="90000"/>
              </a:lnSpc>
              <a:spcBef>
                <a:spcPts val="400"/>
              </a:spcBef>
              <a:spcAft>
                <a:spcPts val="0"/>
              </a:spcAft>
              <a:buClr>
                <a:srgbClr val="8EAAAA"/>
              </a:buClr>
              <a:buSzPts val="1200"/>
              <a:buNone/>
              <a:defRPr sz="1200">
                <a:solidFill>
                  <a:srgbClr val="8EAAAA"/>
                </a:solidFill>
              </a:defRPr>
            </a:lvl6pPr>
            <a:lvl7pPr marL="3200400" lvl="6" indent="-228600" algn="l">
              <a:lnSpc>
                <a:spcPct val="90000"/>
              </a:lnSpc>
              <a:spcBef>
                <a:spcPts val="400"/>
              </a:spcBef>
              <a:spcAft>
                <a:spcPts val="0"/>
              </a:spcAft>
              <a:buClr>
                <a:srgbClr val="8EAAAA"/>
              </a:buClr>
              <a:buSzPts val="1200"/>
              <a:buNone/>
              <a:defRPr sz="1200">
                <a:solidFill>
                  <a:srgbClr val="8EAAAA"/>
                </a:solidFill>
              </a:defRPr>
            </a:lvl7pPr>
            <a:lvl8pPr marL="3657600" lvl="7" indent="-228600" algn="l">
              <a:lnSpc>
                <a:spcPct val="90000"/>
              </a:lnSpc>
              <a:spcBef>
                <a:spcPts val="400"/>
              </a:spcBef>
              <a:spcAft>
                <a:spcPts val="0"/>
              </a:spcAft>
              <a:buClr>
                <a:srgbClr val="8EAAAA"/>
              </a:buClr>
              <a:buSzPts val="1200"/>
              <a:buNone/>
              <a:defRPr sz="1200">
                <a:solidFill>
                  <a:srgbClr val="8EAAAA"/>
                </a:solidFill>
              </a:defRPr>
            </a:lvl8pPr>
            <a:lvl9pPr marL="4114800" lvl="8" indent="-228600" algn="l">
              <a:lnSpc>
                <a:spcPct val="90000"/>
              </a:lnSpc>
              <a:spcBef>
                <a:spcPts val="400"/>
              </a:spcBef>
              <a:spcAft>
                <a:spcPts val="0"/>
              </a:spcAft>
              <a:buClr>
                <a:srgbClr val="8EAAAA"/>
              </a:buClr>
              <a:buSzPts val="1200"/>
              <a:buNone/>
              <a:defRPr sz="1200">
                <a:solidFill>
                  <a:srgbClr val="8EAAAA"/>
                </a:solidFill>
              </a:defRPr>
            </a:lvl9pPr>
          </a:lstStyle>
          <a:p>
            <a:endParaRPr/>
          </a:p>
        </p:txBody>
      </p:sp>
      <p:sp>
        <p:nvSpPr>
          <p:cNvPr id="268" name="Google Shape;268;p45"/>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69" name="Google Shape;269;p45"/>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270" name="Google Shape;270;p45" descr="Ein Bild, das Frosch enthält.&#10;&#10;Automatisch generierte Beschreibung"/>
          <p:cNvPicPr preferRelativeResize="0"/>
          <p:nvPr/>
        </p:nvPicPr>
        <p:blipFill rotWithShape="1">
          <a:blip r:embed="rId2">
            <a:alphaModFix/>
          </a:blip>
          <a:srcRect t="17205" b="51385"/>
          <a:stretch/>
        </p:blipFill>
        <p:spPr>
          <a:xfrm>
            <a:off x="0" y="4300393"/>
            <a:ext cx="9144000" cy="852582"/>
          </a:xfrm>
          <a:prstGeom prst="rect">
            <a:avLst/>
          </a:prstGeom>
          <a:noFill/>
          <a:ln>
            <a:noFill/>
          </a:ln>
        </p:spPr>
      </p:pic>
      <p:sp>
        <p:nvSpPr>
          <p:cNvPr id="271" name="Google Shape;271;p45"/>
          <p:cNvSpPr/>
          <p:nvPr/>
        </p:nvSpPr>
        <p:spPr>
          <a:xfrm>
            <a:off x="3540642" y="4051005"/>
            <a:ext cx="1164300" cy="3786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272" name="Google Shape;272;p45" descr="A picture containing mirror, light&#10;&#10;Description automatically generated"/>
          <p:cNvPicPr preferRelativeResize="0"/>
          <p:nvPr/>
        </p:nvPicPr>
        <p:blipFill rotWithShape="1">
          <a:blip r:embed="rId3">
            <a:alphaModFix/>
          </a:blip>
          <a:srcRect t="48792" b="14000"/>
          <a:stretch/>
        </p:blipFill>
        <p:spPr>
          <a:xfrm rot="232484">
            <a:off x="-58499" y="3421106"/>
            <a:ext cx="9261002" cy="2017353"/>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73"/>
        <p:cNvGrpSpPr/>
        <p:nvPr/>
      </p:nvGrpSpPr>
      <p:grpSpPr>
        <a:xfrm>
          <a:off x="0" y="0"/>
          <a:ext cx="0" cy="0"/>
          <a:chOff x="0" y="0"/>
          <a:chExt cx="0" cy="0"/>
        </a:xfrm>
      </p:grpSpPr>
      <p:pic>
        <p:nvPicPr>
          <p:cNvPr id="274" name="Google Shape;274;p46" descr="Sanduhr und Kalender"/>
          <p:cNvPicPr preferRelativeResize="0"/>
          <p:nvPr/>
        </p:nvPicPr>
        <p:blipFill rotWithShape="1">
          <a:blip r:embed="rId2">
            <a:alphaModFix/>
          </a:blip>
          <a:srcRect l="43864"/>
          <a:stretch/>
        </p:blipFill>
        <p:spPr>
          <a:xfrm>
            <a:off x="571778" y="871377"/>
            <a:ext cx="3136466" cy="3743036"/>
          </a:xfrm>
          <a:prstGeom prst="rect">
            <a:avLst/>
          </a:prstGeom>
          <a:noFill/>
          <a:ln>
            <a:noFill/>
          </a:ln>
        </p:spPr>
      </p:pic>
      <p:sp>
        <p:nvSpPr>
          <p:cNvPr id="275" name="Google Shape;275;p46"/>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76" name="Google Shape;276;p46"/>
          <p:cNvSpPr txBox="1">
            <a:spLocks noGrp="1"/>
          </p:cNvSpPr>
          <p:nvPr>
            <p:ph type="body" idx="1"/>
          </p:nvPr>
        </p:nvSpPr>
        <p:spPr>
          <a:xfrm>
            <a:off x="3858159" y="871377"/>
            <a:ext cx="46530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77" name="Google Shape;277;p46"/>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78" name="Google Shape;278;p46"/>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79" name="Google Shape;279;p46"/>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280"/>
        <p:cNvGrpSpPr/>
        <p:nvPr/>
      </p:nvGrpSpPr>
      <p:grpSpPr>
        <a:xfrm>
          <a:off x="0" y="0"/>
          <a:ext cx="0" cy="0"/>
          <a:chOff x="0" y="0"/>
          <a:chExt cx="0" cy="0"/>
        </a:xfrm>
      </p:grpSpPr>
      <p:sp>
        <p:nvSpPr>
          <p:cNvPr id="281" name="Google Shape;281;p47"/>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82" name="Google Shape;282;p47"/>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83" name="Google Shape;283;p47"/>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84" name="Google Shape;284;p47"/>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85" name="Google Shape;285;p47"/>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286" name="Google Shape;286;p47" descr="Nahaufnahme von grünen Blättern mit Tautropfen"/>
          <p:cNvPicPr preferRelativeResize="0"/>
          <p:nvPr/>
        </p:nvPicPr>
        <p:blipFill rotWithShape="1">
          <a:blip r:embed="rId2">
            <a:alphaModFix/>
          </a:blip>
          <a:srcRect l="36644" t="-2785" b="-10"/>
          <a:stretch/>
        </p:blipFill>
        <p:spPr>
          <a:xfrm>
            <a:off x="285057" y="1267627"/>
            <a:ext cx="3712500" cy="2950500"/>
          </a:xfrm>
          <a:prstGeom prst="homePlate">
            <a:avLst>
              <a:gd name="adj" fmla="val 50000"/>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287"/>
        <p:cNvGrpSpPr/>
        <p:nvPr/>
      </p:nvGrpSpPr>
      <p:grpSpPr>
        <a:xfrm>
          <a:off x="0" y="0"/>
          <a:ext cx="0" cy="0"/>
          <a:chOff x="0" y="0"/>
          <a:chExt cx="0" cy="0"/>
        </a:xfrm>
      </p:grpSpPr>
      <p:sp>
        <p:nvSpPr>
          <p:cNvPr id="288" name="Google Shape;288;p48"/>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89" name="Google Shape;289;p48"/>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90" name="Google Shape;290;p48"/>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91" name="Google Shape;291;p48"/>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292" name="Google Shape;292;p48"/>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293" name="Google Shape;293;p48" descr="Nahaufnahme von frischem Gras mit einem Tautropfen an der Spitze"/>
          <p:cNvPicPr preferRelativeResize="0"/>
          <p:nvPr/>
        </p:nvPicPr>
        <p:blipFill rotWithShape="1">
          <a:blip r:embed="rId2">
            <a:alphaModFix/>
          </a:blip>
          <a:srcRect/>
          <a:stretch/>
        </p:blipFill>
        <p:spPr>
          <a:xfrm>
            <a:off x="285057" y="1506589"/>
            <a:ext cx="3712500" cy="2472600"/>
          </a:xfrm>
          <a:prstGeom prst="homePlate">
            <a:avLst>
              <a:gd name="adj" fmla="val 50000"/>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Zwei Inhalte">
  <p:cSld name="Zwei Inhalte">
    <p:bg>
      <p:bgPr>
        <a:solidFill>
          <a:schemeClr val="lt1">
            <a:alpha val="93330"/>
          </a:schemeClr>
        </a:solidFill>
        <a:effectLst/>
      </p:bgPr>
    </p:bg>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296" name="Google Shape;296;p49"/>
          <p:cNvSpPr txBox="1">
            <a:spLocks noGrp="1"/>
          </p:cNvSpPr>
          <p:nvPr>
            <p:ph type="body" idx="1"/>
          </p:nvPr>
        </p:nvSpPr>
        <p:spPr>
          <a:xfrm>
            <a:off x="628650" y="1594984"/>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97" name="Google Shape;297;p49"/>
          <p:cNvSpPr txBox="1">
            <a:spLocks noGrp="1"/>
          </p:cNvSpPr>
          <p:nvPr>
            <p:ph type="body" idx="2"/>
          </p:nvPr>
        </p:nvSpPr>
        <p:spPr>
          <a:xfrm>
            <a:off x="4629150" y="1594982"/>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298" name="Google Shape;298;p49"/>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299" name="Google Shape;299;p49"/>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00" name="Google Shape;300;p49"/>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01" name="Google Shape;301;p49"/>
          <p:cNvSpPr/>
          <p:nvPr/>
        </p:nvSpPr>
        <p:spPr>
          <a:xfrm rot="-5400000">
            <a:off x="2222851" y="-692280"/>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302" name="Google Shape;302;p49"/>
          <p:cNvSpPr/>
          <p:nvPr/>
        </p:nvSpPr>
        <p:spPr>
          <a:xfrm rot="5400000">
            <a:off x="6223350" y="-692417"/>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303" name="Google Shape;303;p49"/>
          <p:cNvSpPr txBox="1">
            <a:spLocks noGrp="1"/>
          </p:cNvSpPr>
          <p:nvPr>
            <p:ph type="body" idx="3"/>
          </p:nvPr>
        </p:nvSpPr>
        <p:spPr>
          <a:xfrm>
            <a:off x="636371" y="924464"/>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04" name="Google Shape;304;p49"/>
          <p:cNvSpPr txBox="1">
            <a:spLocks noGrp="1"/>
          </p:cNvSpPr>
          <p:nvPr>
            <p:ph type="body" idx="4"/>
          </p:nvPr>
        </p:nvSpPr>
        <p:spPr>
          <a:xfrm>
            <a:off x="4572000" y="962608"/>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305"/>
        <p:cNvGrpSpPr/>
        <p:nvPr/>
      </p:nvGrpSpPr>
      <p:grpSpPr>
        <a:xfrm>
          <a:off x="0" y="0"/>
          <a:ext cx="0" cy="0"/>
          <a:chOff x="0" y="0"/>
          <a:chExt cx="0" cy="0"/>
        </a:xfrm>
      </p:grpSpPr>
      <p:sp>
        <p:nvSpPr>
          <p:cNvPr id="306" name="Google Shape;306;p50"/>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07" name="Google Shape;307;p50"/>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08" name="Google Shape;308;p50"/>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09" name="Google Shape;309;p50"/>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10" name="Google Shape;310;p50"/>
          <p:cNvSpPr>
            <a:spLocks noGrp="1"/>
          </p:cNvSpPr>
          <p:nvPr>
            <p:ph type="pic" idx="2"/>
          </p:nvPr>
        </p:nvSpPr>
        <p:spPr>
          <a:xfrm>
            <a:off x="0" y="909084"/>
            <a:ext cx="9153000" cy="3865200"/>
          </a:xfrm>
          <a:prstGeom prst="rect">
            <a:avLst/>
          </a:prstGeom>
          <a:solidFill>
            <a:srgbClr val="F2F2F2"/>
          </a:solid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311"/>
        <p:cNvGrpSpPr/>
        <p:nvPr/>
      </p:nvGrpSpPr>
      <p:grpSpPr>
        <a:xfrm>
          <a:off x="0" y="0"/>
          <a:ext cx="0" cy="0"/>
          <a:chOff x="0" y="0"/>
          <a:chExt cx="0" cy="0"/>
        </a:xfrm>
      </p:grpSpPr>
      <p:sp>
        <p:nvSpPr>
          <p:cNvPr id="312" name="Google Shape;312;p51"/>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13" name="Google Shape;313;p51"/>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14" name="Google Shape;314;p51"/>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15" name="Google Shape;315;p51"/>
          <p:cNvSpPr>
            <a:spLocks noGrp="1"/>
          </p:cNvSpPr>
          <p:nvPr>
            <p:ph type="pic" idx="2"/>
          </p:nvPr>
        </p:nvSpPr>
        <p:spPr>
          <a:xfrm>
            <a:off x="0" y="1313435"/>
            <a:ext cx="4536000" cy="1350000"/>
          </a:xfrm>
          <a:prstGeom prst="rect">
            <a:avLst/>
          </a:prstGeom>
          <a:solidFill>
            <a:srgbClr val="F2F2F2"/>
          </a:solidFill>
          <a:ln>
            <a:noFill/>
          </a:ln>
        </p:spPr>
      </p:sp>
      <p:sp>
        <p:nvSpPr>
          <p:cNvPr id="316" name="Google Shape;316;p51"/>
          <p:cNvSpPr>
            <a:spLocks noGrp="1"/>
          </p:cNvSpPr>
          <p:nvPr>
            <p:ph type="pic" idx="3"/>
          </p:nvPr>
        </p:nvSpPr>
        <p:spPr>
          <a:xfrm>
            <a:off x="4608002" y="2618918"/>
            <a:ext cx="4536000" cy="1350000"/>
          </a:xfrm>
          <a:prstGeom prst="rect">
            <a:avLst/>
          </a:prstGeom>
          <a:solidFill>
            <a:srgbClr val="F2F2F2"/>
          </a:solidFill>
          <a:ln>
            <a:noFill/>
          </a:ln>
        </p:spPr>
      </p:sp>
      <p:sp>
        <p:nvSpPr>
          <p:cNvPr id="317" name="Google Shape;317;p51"/>
          <p:cNvSpPr txBox="1">
            <a:spLocks noGrp="1"/>
          </p:cNvSpPr>
          <p:nvPr>
            <p:ph type="body" idx="1"/>
          </p:nvPr>
        </p:nvSpPr>
        <p:spPr>
          <a:xfrm>
            <a:off x="5151474" y="1259957"/>
            <a:ext cx="3998100" cy="1179900"/>
          </a:xfrm>
          <a:prstGeom prst="rect">
            <a:avLst/>
          </a:prstGeom>
          <a:noFill/>
          <a:ln>
            <a:noFill/>
          </a:ln>
        </p:spPr>
        <p:txBody>
          <a:bodyPr spcFirstLastPara="1" wrap="square" lIns="68575" tIns="34275" rIns="68575" bIns="34275" anchor="b" anchorCtr="0">
            <a:normAutofit/>
          </a:bodyPr>
          <a:lstStyle>
            <a:lvl1pPr marL="457200" lvl="0" indent="-228600" algn="l">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18" name="Google Shape;318;p51"/>
          <p:cNvSpPr txBox="1">
            <a:spLocks noGrp="1"/>
          </p:cNvSpPr>
          <p:nvPr>
            <p:ph type="body" idx="4"/>
          </p:nvPr>
        </p:nvSpPr>
        <p:spPr>
          <a:xfrm>
            <a:off x="-5499" y="2763881"/>
            <a:ext cx="4046100" cy="1189200"/>
          </a:xfrm>
          <a:prstGeom prst="rect">
            <a:avLst/>
          </a:prstGeom>
          <a:noFill/>
          <a:ln>
            <a:noFill/>
          </a:ln>
        </p:spPr>
        <p:txBody>
          <a:bodyPr spcFirstLastPara="1" wrap="square" lIns="68575" tIns="34275" rIns="68575" bIns="34275" anchor="t" anchorCtr="0">
            <a:normAutofit/>
          </a:bodyPr>
          <a:lstStyle>
            <a:lvl1pPr marL="457200" lvl="0" indent="-228600" algn="r">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19" name="Google Shape;319;p51"/>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13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320"/>
        <p:cNvGrpSpPr/>
        <p:nvPr/>
      </p:nvGrpSpPr>
      <p:grpSpPr>
        <a:xfrm>
          <a:off x="0" y="0"/>
          <a:ext cx="0" cy="0"/>
          <a:chOff x="0" y="0"/>
          <a:chExt cx="0" cy="0"/>
        </a:xfrm>
      </p:grpSpPr>
      <p:sp>
        <p:nvSpPr>
          <p:cNvPr id="321" name="Google Shape;321;p52"/>
          <p:cNvSpPr txBox="1">
            <a:spLocks noGrp="1"/>
          </p:cNvSpPr>
          <p:nvPr>
            <p:ph type="title"/>
          </p:nvPr>
        </p:nvSpPr>
        <p:spPr>
          <a:xfrm>
            <a:off x="629841" y="757238"/>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100"/>
              <a:buFont typeface="Trebuchet MS"/>
              <a:buNone/>
              <a:defRPr sz="21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22" name="Google Shape;322;p52"/>
          <p:cNvSpPr>
            <a:spLocks noGrp="1"/>
          </p:cNvSpPr>
          <p:nvPr>
            <p:ph type="pic" idx="2"/>
          </p:nvPr>
        </p:nvSpPr>
        <p:spPr>
          <a:xfrm>
            <a:off x="3887391" y="740569"/>
            <a:ext cx="4629000" cy="3655200"/>
          </a:xfrm>
          <a:prstGeom prst="rect">
            <a:avLst/>
          </a:prstGeom>
          <a:solidFill>
            <a:srgbClr val="F2F2F2"/>
          </a:solidFill>
          <a:ln>
            <a:noFill/>
          </a:ln>
        </p:spPr>
      </p:sp>
      <p:sp>
        <p:nvSpPr>
          <p:cNvPr id="323" name="Google Shape;323;p52"/>
          <p:cNvSpPr txBox="1">
            <a:spLocks noGrp="1"/>
          </p:cNvSpPr>
          <p:nvPr>
            <p:ph type="body" idx="1"/>
          </p:nvPr>
        </p:nvSpPr>
        <p:spPr>
          <a:xfrm>
            <a:off x="629841" y="1957388"/>
            <a:ext cx="2949000" cy="2444400"/>
          </a:xfrm>
          <a:prstGeom prst="rect">
            <a:avLst/>
          </a:prstGeom>
          <a:noFill/>
          <a:ln>
            <a:noFill/>
          </a:ln>
        </p:spPr>
        <p:txBody>
          <a:bodyPr spcFirstLastPara="1" wrap="square" lIns="68575" tIns="34275" rIns="68575" bIns="34275" anchor="t" anchorCtr="0">
            <a:normAutofit/>
          </a:bodyPr>
          <a:lstStyle>
            <a:lvl1pPr marL="457200" lvl="0" indent="-228600" algn="l">
              <a:lnSpc>
                <a:spcPct val="114000"/>
              </a:lnSpc>
              <a:spcBef>
                <a:spcPts val="700"/>
              </a:spcBef>
              <a:spcAft>
                <a:spcPts val="0"/>
              </a:spcAft>
              <a:buClr>
                <a:srgbClr val="3F3F3F"/>
              </a:buClr>
              <a:buSzPts val="1200"/>
              <a:buNone/>
              <a:defRPr sz="1200"/>
            </a:lvl1pPr>
            <a:lvl2pPr marL="914400" lvl="1" indent="-228600" algn="l">
              <a:lnSpc>
                <a:spcPct val="114000"/>
              </a:lnSpc>
              <a:spcBef>
                <a:spcPts val="400"/>
              </a:spcBef>
              <a:spcAft>
                <a:spcPts val="0"/>
              </a:spcAft>
              <a:buClr>
                <a:srgbClr val="3F3F3F"/>
              </a:buClr>
              <a:buSzPts val="1000"/>
              <a:buNone/>
              <a:defRPr sz="1000"/>
            </a:lvl2pPr>
            <a:lvl3pPr marL="1371600" lvl="2" indent="-228600" algn="l">
              <a:lnSpc>
                <a:spcPct val="114000"/>
              </a:lnSpc>
              <a:spcBef>
                <a:spcPts val="400"/>
              </a:spcBef>
              <a:spcAft>
                <a:spcPts val="0"/>
              </a:spcAft>
              <a:buClr>
                <a:srgbClr val="3F3F3F"/>
              </a:buClr>
              <a:buSzPts val="900"/>
              <a:buNone/>
              <a:defRPr sz="900"/>
            </a:lvl3pPr>
            <a:lvl4pPr marL="1828800" lvl="3" indent="-228600" algn="l">
              <a:lnSpc>
                <a:spcPct val="114000"/>
              </a:lnSpc>
              <a:spcBef>
                <a:spcPts val="400"/>
              </a:spcBef>
              <a:spcAft>
                <a:spcPts val="0"/>
              </a:spcAft>
              <a:buClr>
                <a:srgbClr val="3F3F3F"/>
              </a:buClr>
              <a:buSzPts val="700"/>
              <a:buNone/>
              <a:defRPr sz="700"/>
            </a:lvl4pPr>
            <a:lvl5pPr marL="2286000" lvl="4" indent="-228600" algn="l">
              <a:lnSpc>
                <a:spcPct val="114000"/>
              </a:lnSpc>
              <a:spcBef>
                <a:spcPts val="400"/>
              </a:spcBef>
              <a:spcAft>
                <a:spcPts val="0"/>
              </a:spcAft>
              <a:buClr>
                <a:srgbClr val="3F3F3F"/>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324" name="Google Shape;324;p52"/>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25" name="Google Shape;325;p52"/>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26" name="Google Shape;326;p52"/>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327"/>
        <p:cNvGrpSpPr/>
        <p:nvPr/>
      </p:nvGrpSpPr>
      <p:grpSpPr>
        <a:xfrm>
          <a:off x="0" y="0"/>
          <a:ext cx="0" cy="0"/>
          <a:chOff x="0" y="0"/>
          <a:chExt cx="0" cy="0"/>
        </a:xfrm>
      </p:grpSpPr>
      <p:sp>
        <p:nvSpPr>
          <p:cNvPr id="328" name="Google Shape;328;p53"/>
          <p:cNvSpPr>
            <a:spLocks noGrp="1"/>
          </p:cNvSpPr>
          <p:nvPr>
            <p:ph type="pic" idx="2"/>
          </p:nvPr>
        </p:nvSpPr>
        <p:spPr>
          <a:xfrm>
            <a:off x="0" y="0"/>
            <a:ext cx="9144000" cy="5143500"/>
          </a:xfrm>
          <a:prstGeom prst="rect">
            <a:avLst/>
          </a:prstGeom>
          <a:solidFill>
            <a:srgbClr val="F2F2F2"/>
          </a:solidFill>
          <a:ln>
            <a:noFill/>
          </a:ln>
        </p:spPr>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335"/>
        <p:cNvGrpSpPr/>
        <p:nvPr/>
      </p:nvGrpSpPr>
      <p:grpSpPr>
        <a:xfrm>
          <a:off x="0" y="0"/>
          <a:ext cx="0" cy="0"/>
          <a:chOff x="0" y="0"/>
          <a:chExt cx="0" cy="0"/>
        </a:xfrm>
      </p:grpSpPr>
      <p:sp>
        <p:nvSpPr>
          <p:cNvPr id="336" name="Google Shape;336;p55"/>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37" name="Google Shape;337;p55"/>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38" name="Google Shape;338;p55"/>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39" name="Google Shape;339;p55"/>
          <p:cNvSpPr txBox="1">
            <a:spLocks noGrp="1"/>
          </p:cNvSpPr>
          <p:nvPr>
            <p:ph type="body" idx="1"/>
          </p:nvPr>
        </p:nvSpPr>
        <p:spPr>
          <a:xfrm>
            <a:off x="366823" y="871377"/>
            <a:ext cx="81444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40" name="Google Shape;340;p55"/>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41"/>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342"/>
        <p:cNvGrpSpPr/>
        <p:nvPr/>
      </p:nvGrpSpPr>
      <p:grpSpPr>
        <a:xfrm>
          <a:off x="0" y="0"/>
          <a:ext cx="0" cy="0"/>
          <a:chOff x="0" y="0"/>
          <a:chExt cx="0" cy="0"/>
        </a:xfrm>
      </p:grpSpPr>
      <p:sp>
        <p:nvSpPr>
          <p:cNvPr id="343" name="Google Shape;343;p57"/>
          <p:cNvSpPr txBox="1">
            <a:spLocks noGrp="1"/>
          </p:cNvSpPr>
          <p:nvPr>
            <p:ph type="ctrTitle"/>
          </p:nvPr>
        </p:nvSpPr>
        <p:spPr>
          <a:xfrm>
            <a:off x="657503" y="1428752"/>
            <a:ext cx="4209900" cy="1241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44" name="Google Shape;344;p57"/>
          <p:cNvSpPr txBox="1">
            <a:spLocks noGrp="1"/>
          </p:cNvSpPr>
          <p:nvPr>
            <p:ph type="subTitle" idx="1"/>
          </p:nvPr>
        </p:nvSpPr>
        <p:spPr>
          <a:xfrm>
            <a:off x="657503" y="2701529"/>
            <a:ext cx="3914700" cy="918900"/>
          </a:xfrm>
          <a:prstGeom prst="rect">
            <a:avLst/>
          </a:prstGeom>
          <a:noFill/>
          <a:ln>
            <a:noFill/>
          </a:ln>
        </p:spPr>
        <p:txBody>
          <a:bodyPr spcFirstLastPara="1" wrap="square" lIns="68575" tIns="34275" rIns="68575" bIns="34275" anchor="ctr" anchorCtr="0">
            <a:normAutofit/>
          </a:bodyPr>
          <a:lstStyle>
            <a:lvl1pPr lvl="0" algn="l">
              <a:lnSpc>
                <a:spcPct val="114000"/>
              </a:lnSpc>
              <a:spcBef>
                <a:spcPts val="700"/>
              </a:spcBef>
              <a:spcAft>
                <a:spcPts val="0"/>
              </a:spcAft>
              <a:buClr>
                <a:srgbClr val="3F3F3F"/>
              </a:buClr>
              <a:buSzPts val="1500"/>
              <a:buNone/>
              <a:defRPr sz="1500"/>
            </a:lvl1pPr>
            <a:lvl2pPr lvl="1" algn="ctr">
              <a:lnSpc>
                <a:spcPct val="114000"/>
              </a:lnSpc>
              <a:spcBef>
                <a:spcPts val="400"/>
              </a:spcBef>
              <a:spcAft>
                <a:spcPts val="0"/>
              </a:spcAft>
              <a:buClr>
                <a:srgbClr val="3F3F3F"/>
              </a:buClr>
              <a:buSzPts val="1500"/>
              <a:buNone/>
              <a:defRPr sz="1500"/>
            </a:lvl2pPr>
            <a:lvl3pPr lvl="2" algn="ctr">
              <a:lnSpc>
                <a:spcPct val="114000"/>
              </a:lnSpc>
              <a:spcBef>
                <a:spcPts val="400"/>
              </a:spcBef>
              <a:spcAft>
                <a:spcPts val="0"/>
              </a:spcAft>
              <a:buClr>
                <a:srgbClr val="3F3F3F"/>
              </a:buClr>
              <a:buSzPts val="1300"/>
              <a:buNone/>
              <a:defRPr sz="1300"/>
            </a:lvl3pPr>
            <a:lvl4pPr lvl="3" algn="ctr">
              <a:lnSpc>
                <a:spcPct val="114000"/>
              </a:lnSpc>
              <a:spcBef>
                <a:spcPts val="400"/>
              </a:spcBef>
              <a:spcAft>
                <a:spcPts val="0"/>
              </a:spcAft>
              <a:buClr>
                <a:srgbClr val="3F3F3F"/>
              </a:buClr>
              <a:buSzPts val="1200"/>
              <a:buNone/>
              <a:defRPr sz="1200"/>
            </a:lvl4pPr>
            <a:lvl5pPr lvl="4" algn="ctr">
              <a:lnSpc>
                <a:spcPct val="114000"/>
              </a:lnSpc>
              <a:spcBef>
                <a:spcPts val="400"/>
              </a:spcBef>
              <a:spcAft>
                <a:spcPts val="0"/>
              </a:spcAft>
              <a:buClr>
                <a:srgbClr val="3F3F3F"/>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345" name="Google Shape;345;p57"/>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46" name="Google Shape;346;p57"/>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347" name="Google Shape;347;p57" descr="A close up of a piece of broccoli&#10;&#10;Description automatically generated"/>
          <p:cNvPicPr preferRelativeResize="0"/>
          <p:nvPr/>
        </p:nvPicPr>
        <p:blipFill rotWithShape="1">
          <a:blip r:embed="rId2">
            <a:alphaModFix/>
          </a:blip>
          <a:srcRect l="9856" r="14443" b="1341"/>
          <a:stretch/>
        </p:blipFill>
        <p:spPr>
          <a:xfrm>
            <a:off x="3344465" y="0"/>
            <a:ext cx="5646039" cy="5143501"/>
          </a:xfrm>
          <a:custGeom>
            <a:avLst/>
            <a:gdLst/>
            <a:ahLst/>
            <a:cxnLst/>
            <a:rect l="l" t="t" r="r" b="b"/>
            <a:pathLst>
              <a:path w="5562600" h="5143501" extrusionOk="0">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a:noFill/>
          </a:ln>
        </p:spPr>
      </p:pic>
      <p:pic>
        <p:nvPicPr>
          <p:cNvPr id="348" name="Google Shape;348;p57"/>
          <p:cNvPicPr preferRelativeResize="0"/>
          <p:nvPr/>
        </p:nvPicPr>
        <p:blipFill rotWithShape="1">
          <a:blip r:embed="rId3">
            <a:alphaModFix/>
          </a:blip>
          <a:srcRect/>
          <a:stretch/>
        </p:blipFill>
        <p:spPr>
          <a:xfrm>
            <a:off x="2305372" y="-17806"/>
            <a:ext cx="5637666" cy="5160632"/>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49"/>
        <p:cNvGrpSpPr/>
        <p:nvPr/>
      </p:nvGrpSpPr>
      <p:grpSpPr>
        <a:xfrm>
          <a:off x="0" y="0"/>
          <a:ext cx="0" cy="0"/>
          <a:chOff x="0" y="0"/>
          <a:chExt cx="0" cy="0"/>
        </a:xfrm>
      </p:grpSpPr>
      <p:sp>
        <p:nvSpPr>
          <p:cNvPr id="350" name="Google Shape;350;p58"/>
          <p:cNvSpPr txBox="1">
            <a:spLocks noGrp="1"/>
          </p:cNvSpPr>
          <p:nvPr>
            <p:ph type="title"/>
          </p:nvPr>
        </p:nvSpPr>
        <p:spPr>
          <a:xfrm>
            <a:off x="623888" y="1314201"/>
            <a:ext cx="7886700" cy="11100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3000"/>
              <a:buFont typeface="Trebuchet MS"/>
              <a:buNone/>
              <a:defRPr sz="30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51" name="Google Shape;351;p58"/>
          <p:cNvSpPr txBox="1">
            <a:spLocks noGrp="1"/>
          </p:cNvSpPr>
          <p:nvPr>
            <p:ph type="body" idx="1"/>
          </p:nvPr>
        </p:nvSpPr>
        <p:spPr>
          <a:xfrm>
            <a:off x="628650" y="2452406"/>
            <a:ext cx="7886700" cy="852600"/>
          </a:xfrm>
          <a:prstGeom prst="rect">
            <a:avLst/>
          </a:prstGeom>
          <a:noFill/>
          <a:ln>
            <a:noFill/>
          </a:ln>
        </p:spPr>
        <p:txBody>
          <a:bodyPr spcFirstLastPara="1" wrap="square" lIns="68575" tIns="34275" rIns="68575" bIns="34275" anchor="ctr" anchorCtr="0">
            <a:normAutofit/>
          </a:bodyPr>
          <a:lstStyle>
            <a:lvl1pPr marL="457200" lvl="0" indent="-228600" algn="ctr">
              <a:lnSpc>
                <a:spcPct val="114000"/>
              </a:lnSpc>
              <a:spcBef>
                <a:spcPts val="700"/>
              </a:spcBef>
              <a:spcAft>
                <a:spcPts val="0"/>
              </a:spcAft>
              <a:buClr>
                <a:srgbClr val="3F3F3F"/>
              </a:buClr>
              <a:buSzPts val="1800"/>
              <a:buNone/>
              <a:defRPr sz="1800">
                <a:solidFill>
                  <a:srgbClr val="3F3F3F"/>
                </a:solidFill>
              </a:defRPr>
            </a:lvl1pPr>
            <a:lvl2pPr marL="914400" lvl="1" indent="-228600" algn="l">
              <a:lnSpc>
                <a:spcPct val="114000"/>
              </a:lnSpc>
              <a:spcBef>
                <a:spcPts val="400"/>
              </a:spcBef>
              <a:spcAft>
                <a:spcPts val="0"/>
              </a:spcAft>
              <a:buClr>
                <a:srgbClr val="8EAAAA"/>
              </a:buClr>
              <a:buSzPts val="1500"/>
              <a:buNone/>
              <a:defRPr sz="1500">
                <a:solidFill>
                  <a:srgbClr val="8EAAAA"/>
                </a:solidFill>
              </a:defRPr>
            </a:lvl2pPr>
            <a:lvl3pPr marL="1371600" lvl="2" indent="-228600" algn="l">
              <a:lnSpc>
                <a:spcPct val="114000"/>
              </a:lnSpc>
              <a:spcBef>
                <a:spcPts val="400"/>
              </a:spcBef>
              <a:spcAft>
                <a:spcPts val="0"/>
              </a:spcAft>
              <a:buClr>
                <a:srgbClr val="8EAAAA"/>
              </a:buClr>
              <a:buSzPts val="1300"/>
              <a:buNone/>
              <a:defRPr sz="1300">
                <a:solidFill>
                  <a:srgbClr val="8EAAAA"/>
                </a:solidFill>
              </a:defRPr>
            </a:lvl3pPr>
            <a:lvl4pPr marL="1828800" lvl="3" indent="-228600" algn="l">
              <a:lnSpc>
                <a:spcPct val="114000"/>
              </a:lnSpc>
              <a:spcBef>
                <a:spcPts val="400"/>
              </a:spcBef>
              <a:spcAft>
                <a:spcPts val="0"/>
              </a:spcAft>
              <a:buClr>
                <a:srgbClr val="8EAAAA"/>
              </a:buClr>
              <a:buSzPts val="1200"/>
              <a:buNone/>
              <a:defRPr sz="1200">
                <a:solidFill>
                  <a:srgbClr val="8EAAAA"/>
                </a:solidFill>
              </a:defRPr>
            </a:lvl4pPr>
            <a:lvl5pPr marL="2286000" lvl="4" indent="-228600" algn="l">
              <a:lnSpc>
                <a:spcPct val="114000"/>
              </a:lnSpc>
              <a:spcBef>
                <a:spcPts val="400"/>
              </a:spcBef>
              <a:spcAft>
                <a:spcPts val="0"/>
              </a:spcAft>
              <a:buClr>
                <a:srgbClr val="8EAAAA"/>
              </a:buClr>
              <a:buSzPts val="1200"/>
              <a:buNone/>
              <a:defRPr sz="1200">
                <a:solidFill>
                  <a:srgbClr val="8EAAAA"/>
                </a:solidFill>
              </a:defRPr>
            </a:lvl5pPr>
            <a:lvl6pPr marL="2743200" lvl="5" indent="-228600" algn="l">
              <a:lnSpc>
                <a:spcPct val="90000"/>
              </a:lnSpc>
              <a:spcBef>
                <a:spcPts val="400"/>
              </a:spcBef>
              <a:spcAft>
                <a:spcPts val="0"/>
              </a:spcAft>
              <a:buClr>
                <a:srgbClr val="8EAAAA"/>
              </a:buClr>
              <a:buSzPts val="1200"/>
              <a:buNone/>
              <a:defRPr sz="1200">
                <a:solidFill>
                  <a:srgbClr val="8EAAAA"/>
                </a:solidFill>
              </a:defRPr>
            </a:lvl6pPr>
            <a:lvl7pPr marL="3200400" lvl="6" indent="-228600" algn="l">
              <a:lnSpc>
                <a:spcPct val="90000"/>
              </a:lnSpc>
              <a:spcBef>
                <a:spcPts val="400"/>
              </a:spcBef>
              <a:spcAft>
                <a:spcPts val="0"/>
              </a:spcAft>
              <a:buClr>
                <a:srgbClr val="8EAAAA"/>
              </a:buClr>
              <a:buSzPts val="1200"/>
              <a:buNone/>
              <a:defRPr sz="1200">
                <a:solidFill>
                  <a:srgbClr val="8EAAAA"/>
                </a:solidFill>
              </a:defRPr>
            </a:lvl7pPr>
            <a:lvl8pPr marL="3657600" lvl="7" indent="-228600" algn="l">
              <a:lnSpc>
                <a:spcPct val="90000"/>
              </a:lnSpc>
              <a:spcBef>
                <a:spcPts val="400"/>
              </a:spcBef>
              <a:spcAft>
                <a:spcPts val="0"/>
              </a:spcAft>
              <a:buClr>
                <a:srgbClr val="8EAAAA"/>
              </a:buClr>
              <a:buSzPts val="1200"/>
              <a:buNone/>
              <a:defRPr sz="1200">
                <a:solidFill>
                  <a:srgbClr val="8EAAAA"/>
                </a:solidFill>
              </a:defRPr>
            </a:lvl8pPr>
            <a:lvl9pPr marL="4114800" lvl="8" indent="-228600" algn="l">
              <a:lnSpc>
                <a:spcPct val="90000"/>
              </a:lnSpc>
              <a:spcBef>
                <a:spcPts val="400"/>
              </a:spcBef>
              <a:spcAft>
                <a:spcPts val="0"/>
              </a:spcAft>
              <a:buClr>
                <a:srgbClr val="8EAAAA"/>
              </a:buClr>
              <a:buSzPts val="1200"/>
              <a:buNone/>
              <a:defRPr sz="1200">
                <a:solidFill>
                  <a:srgbClr val="8EAAAA"/>
                </a:solidFill>
              </a:defRPr>
            </a:lvl9pPr>
          </a:lstStyle>
          <a:p>
            <a:endParaRPr/>
          </a:p>
        </p:txBody>
      </p:sp>
      <p:sp>
        <p:nvSpPr>
          <p:cNvPr id="352" name="Google Shape;352;p58"/>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53" name="Google Shape;353;p58"/>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354" name="Google Shape;354;p58" descr="Ein Bild, das Frosch enthält.&#10;&#10;Automatisch generierte Beschreibung"/>
          <p:cNvPicPr preferRelativeResize="0"/>
          <p:nvPr/>
        </p:nvPicPr>
        <p:blipFill rotWithShape="1">
          <a:blip r:embed="rId2">
            <a:alphaModFix/>
          </a:blip>
          <a:srcRect t="17205" b="51385"/>
          <a:stretch/>
        </p:blipFill>
        <p:spPr>
          <a:xfrm>
            <a:off x="0" y="4300393"/>
            <a:ext cx="9144000" cy="852582"/>
          </a:xfrm>
          <a:prstGeom prst="rect">
            <a:avLst/>
          </a:prstGeom>
          <a:noFill/>
          <a:ln>
            <a:noFill/>
          </a:ln>
        </p:spPr>
      </p:pic>
      <p:sp>
        <p:nvSpPr>
          <p:cNvPr id="355" name="Google Shape;355;p58"/>
          <p:cNvSpPr/>
          <p:nvPr/>
        </p:nvSpPr>
        <p:spPr>
          <a:xfrm>
            <a:off x="3540642" y="4051005"/>
            <a:ext cx="1164300" cy="3786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356" name="Google Shape;356;p58" descr="A picture containing mirror, light&#10;&#10;Description automatically generated"/>
          <p:cNvPicPr preferRelativeResize="0"/>
          <p:nvPr/>
        </p:nvPicPr>
        <p:blipFill rotWithShape="1">
          <a:blip r:embed="rId3">
            <a:alphaModFix/>
          </a:blip>
          <a:srcRect t="48792" b="14000"/>
          <a:stretch/>
        </p:blipFill>
        <p:spPr>
          <a:xfrm rot="232484">
            <a:off x="-58499" y="3421106"/>
            <a:ext cx="9261002" cy="2017353"/>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57"/>
        <p:cNvGrpSpPr/>
        <p:nvPr/>
      </p:nvGrpSpPr>
      <p:grpSpPr>
        <a:xfrm>
          <a:off x="0" y="0"/>
          <a:ext cx="0" cy="0"/>
          <a:chOff x="0" y="0"/>
          <a:chExt cx="0" cy="0"/>
        </a:xfrm>
      </p:grpSpPr>
      <p:pic>
        <p:nvPicPr>
          <p:cNvPr id="358" name="Google Shape;358;p59" descr="Sanduhr und Kalender"/>
          <p:cNvPicPr preferRelativeResize="0"/>
          <p:nvPr/>
        </p:nvPicPr>
        <p:blipFill rotWithShape="1">
          <a:blip r:embed="rId2">
            <a:alphaModFix/>
          </a:blip>
          <a:srcRect l="43864"/>
          <a:stretch/>
        </p:blipFill>
        <p:spPr>
          <a:xfrm>
            <a:off x="571778" y="871377"/>
            <a:ext cx="3136466" cy="3743036"/>
          </a:xfrm>
          <a:prstGeom prst="rect">
            <a:avLst/>
          </a:prstGeom>
          <a:noFill/>
          <a:ln>
            <a:noFill/>
          </a:ln>
        </p:spPr>
      </p:pic>
      <p:sp>
        <p:nvSpPr>
          <p:cNvPr id="359" name="Google Shape;359;p59"/>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60" name="Google Shape;360;p59"/>
          <p:cNvSpPr txBox="1">
            <a:spLocks noGrp="1"/>
          </p:cNvSpPr>
          <p:nvPr>
            <p:ph type="body" idx="1"/>
          </p:nvPr>
        </p:nvSpPr>
        <p:spPr>
          <a:xfrm>
            <a:off x="3858159" y="871377"/>
            <a:ext cx="4653000" cy="37431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61" name="Google Shape;361;p59"/>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62" name="Google Shape;362;p59"/>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63" name="Google Shape;363;p59"/>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364"/>
        <p:cNvGrpSpPr/>
        <p:nvPr/>
      </p:nvGrpSpPr>
      <p:grpSpPr>
        <a:xfrm>
          <a:off x="0" y="0"/>
          <a:ext cx="0" cy="0"/>
          <a:chOff x="0" y="0"/>
          <a:chExt cx="0" cy="0"/>
        </a:xfrm>
      </p:grpSpPr>
      <p:sp>
        <p:nvSpPr>
          <p:cNvPr id="365" name="Google Shape;365;p60"/>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66" name="Google Shape;366;p60"/>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67" name="Google Shape;367;p60"/>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68" name="Google Shape;368;p60"/>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69" name="Google Shape;369;p60"/>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370" name="Google Shape;370;p60" descr="Nahaufnahme von grünen Blättern mit Tautropfen"/>
          <p:cNvPicPr preferRelativeResize="0"/>
          <p:nvPr/>
        </p:nvPicPr>
        <p:blipFill rotWithShape="1">
          <a:blip r:embed="rId2">
            <a:alphaModFix/>
          </a:blip>
          <a:srcRect l="36644" t="-2785" b="-10"/>
          <a:stretch/>
        </p:blipFill>
        <p:spPr>
          <a:xfrm>
            <a:off x="285057" y="1267627"/>
            <a:ext cx="3712500" cy="2950500"/>
          </a:xfrm>
          <a:prstGeom prst="homePlate">
            <a:avLst>
              <a:gd name="adj" fmla="val 50000"/>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371"/>
        <p:cNvGrpSpPr/>
        <p:nvPr/>
      </p:nvGrpSpPr>
      <p:grpSpPr>
        <a:xfrm>
          <a:off x="0" y="0"/>
          <a:ext cx="0" cy="0"/>
          <a:chOff x="0" y="0"/>
          <a:chExt cx="0" cy="0"/>
        </a:xfrm>
      </p:grpSpPr>
      <p:sp>
        <p:nvSpPr>
          <p:cNvPr id="372" name="Google Shape;372;p61"/>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73" name="Google Shape;373;p61"/>
          <p:cNvSpPr txBox="1">
            <a:spLocks noGrp="1"/>
          </p:cNvSpPr>
          <p:nvPr>
            <p:ph type="body" idx="1"/>
          </p:nvPr>
        </p:nvSpPr>
        <p:spPr>
          <a:xfrm>
            <a:off x="4178595" y="889687"/>
            <a:ext cx="4289100" cy="3743100"/>
          </a:xfrm>
          <a:prstGeom prst="rect">
            <a:avLst/>
          </a:prstGeom>
          <a:solidFill>
            <a:srgbClr val="F2F2F2"/>
          </a:solidFill>
          <a:ln w="9525" cap="flat" cmpd="sng">
            <a:solidFill>
              <a:srgbClr val="F2F2F2"/>
            </a:solidFill>
            <a:prstDash val="solid"/>
            <a:round/>
            <a:headEnd type="none" w="sm" len="sm"/>
            <a:tailEnd type="none" w="sm" len="sm"/>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74" name="Google Shape;374;p61"/>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75" name="Google Shape;375;p61"/>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76" name="Google Shape;376;p61"/>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pic>
        <p:nvPicPr>
          <p:cNvPr id="377" name="Google Shape;377;p61" descr="Nahaufnahme von frischem Gras mit einem Tautropfen an der Spitze"/>
          <p:cNvPicPr preferRelativeResize="0"/>
          <p:nvPr/>
        </p:nvPicPr>
        <p:blipFill rotWithShape="1">
          <a:blip r:embed="rId2">
            <a:alphaModFix/>
          </a:blip>
          <a:srcRect/>
          <a:stretch/>
        </p:blipFill>
        <p:spPr>
          <a:xfrm>
            <a:off x="285057" y="1506589"/>
            <a:ext cx="3712500" cy="2472600"/>
          </a:xfrm>
          <a:prstGeom prst="homePlate">
            <a:avLst>
              <a:gd name="adj" fmla="val 50000"/>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Zwei Inhalte">
  <p:cSld name="Zwei Inhalte">
    <p:bg>
      <p:bgPr>
        <a:solidFill>
          <a:schemeClr val="lt1">
            <a:alpha val="93330"/>
          </a:schemeClr>
        </a:solidFill>
        <a:effectLst/>
      </p:bgPr>
    </p:bg>
    <p:spTree>
      <p:nvGrpSpPr>
        <p:cNvPr id="1" name="Shape 378"/>
        <p:cNvGrpSpPr/>
        <p:nvPr/>
      </p:nvGrpSpPr>
      <p:grpSpPr>
        <a:xfrm>
          <a:off x="0" y="0"/>
          <a:ext cx="0" cy="0"/>
          <a:chOff x="0" y="0"/>
          <a:chExt cx="0" cy="0"/>
        </a:xfrm>
      </p:grpSpPr>
      <p:sp>
        <p:nvSpPr>
          <p:cNvPr id="379" name="Google Shape;379;p62"/>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80" name="Google Shape;380;p62"/>
          <p:cNvSpPr txBox="1">
            <a:spLocks noGrp="1"/>
          </p:cNvSpPr>
          <p:nvPr>
            <p:ph type="body" idx="1"/>
          </p:nvPr>
        </p:nvSpPr>
        <p:spPr>
          <a:xfrm>
            <a:off x="628650" y="1594984"/>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81" name="Google Shape;381;p62"/>
          <p:cNvSpPr txBox="1">
            <a:spLocks noGrp="1"/>
          </p:cNvSpPr>
          <p:nvPr>
            <p:ph type="body" idx="2"/>
          </p:nvPr>
        </p:nvSpPr>
        <p:spPr>
          <a:xfrm>
            <a:off x="4629150" y="1594982"/>
            <a:ext cx="3886200" cy="30378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82" name="Google Shape;382;p62"/>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83" name="Google Shape;383;p62"/>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84" name="Google Shape;384;p62"/>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85" name="Google Shape;385;p62"/>
          <p:cNvSpPr/>
          <p:nvPr/>
        </p:nvSpPr>
        <p:spPr>
          <a:xfrm rot="-5400000">
            <a:off x="2222851" y="-692280"/>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386" name="Google Shape;386;p62"/>
          <p:cNvSpPr/>
          <p:nvPr/>
        </p:nvSpPr>
        <p:spPr>
          <a:xfrm rot="5400000">
            <a:off x="6223350" y="-692417"/>
            <a:ext cx="697800" cy="38862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Trebuchet MS"/>
              <a:ea typeface="Trebuchet MS"/>
              <a:cs typeface="Trebuchet MS"/>
              <a:sym typeface="Trebuchet MS"/>
            </a:endParaRPr>
          </a:p>
        </p:txBody>
      </p:sp>
      <p:sp>
        <p:nvSpPr>
          <p:cNvPr id="387" name="Google Shape;387;p62"/>
          <p:cNvSpPr txBox="1">
            <a:spLocks noGrp="1"/>
          </p:cNvSpPr>
          <p:nvPr>
            <p:ph type="body" idx="3"/>
          </p:nvPr>
        </p:nvSpPr>
        <p:spPr>
          <a:xfrm>
            <a:off x="636371" y="924464"/>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388" name="Google Shape;388;p62"/>
          <p:cNvSpPr txBox="1">
            <a:spLocks noGrp="1"/>
          </p:cNvSpPr>
          <p:nvPr>
            <p:ph type="body" idx="4"/>
          </p:nvPr>
        </p:nvSpPr>
        <p:spPr>
          <a:xfrm>
            <a:off x="4572000" y="962608"/>
            <a:ext cx="3789300" cy="594600"/>
          </a:xfrm>
          <a:prstGeom prst="rect">
            <a:avLst/>
          </a:prstGeom>
          <a:noFill/>
          <a:ln>
            <a:noFill/>
          </a:ln>
        </p:spPr>
        <p:txBody>
          <a:bodyPr spcFirstLastPara="1" wrap="square" lIns="68575" tIns="34275" rIns="68575" bIns="34275" anchor="ctr" anchorCtr="0">
            <a:noAutofit/>
          </a:bodyPr>
          <a:lstStyle>
            <a:lvl1pPr marL="457200" lvl="0" indent="-228600" algn="ctr">
              <a:lnSpc>
                <a:spcPct val="114000"/>
              </a:lnSpc>
              <a:spcBef>
                <a:spcPts val="700"/>
              </a:spcBef>
              <a:spcAft>
                <a:spcPts val="0"/>
              </a:spcAft>
              <a:buClr>
                <a:schemeClr val="lt1"/>
              </a:buClr>
              <a:buSzPts val="1500"/>
              <a:buNone/>
              <a:defRPr sz="1500" b="1">
                <a:solidFill>
                  <a:schemeClr val="lt1"/>
                </a:solidFill>
                <a:latin typeface="Trebuchet MS"/>
                <a:ea typeface="Trebuchet MS"/>
                <a:cs typeface="Trebuchet MS"/>
                <a:sym typeface="Trebuchet MS"/>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389"/>
        <p:cNvGrpSpPr/>
        <p:nvPr/>
      </p:nvGrpSpPr>
      <p:grpSpPr>
        <a:xfrm>
          <a:off x="0" y="0"/>
          <a:ext cx="0" cy="0"/>
          <a:chOff x="0" y="0"/>
          <a:chExt cx="0" cy="0"/>
        </a:xfrm>
      </p:grpSpPr>
      <p:sp>
        <p:nvSpPr>
          <p:cNvPr id="390" name="Google Shape;390;p63"/>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91" name="Google Shape;391;p63"/>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92" name="Google Shape;392;p63"/>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93" name="Google Shape;393;p6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394" name="Google Shape;394;p63"/>
          <p:cNvSpPr>
            <a:spLocks noGrp="1"/>
          </p:cNvSpPr>
          <p:nvPr>
            <p:ph type="pic" idx="2"/>
          </p:nvPr>
        </p:nvSpPr>
        <p:spPr>
          <a:xfrm>
            <a:off x="0" y="909084"/>
            <a:ext cx="9153000" cy="3865200"/>
          </a:xfrm>
          <a:prstGeom prst="rect">
            <a:avLst/>
          </a:prstGeom>
          <a:solidFill>
            <a:srgbClr val="F2F2F2"/>
          </a:solid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Nur Titel">
  <p:cSld name="1_Nur Titel">
    <p:spTree>
      <p:nvGrpSpPr>
        <p:cNvPr id="1" name="Shape 395"/>
        <p:cNvGrpSpPr/>
        <p:nvPr/>
      </p:nvGrpSpPr>
      <p:grpSpPr>
        <a:xfrm>
          <a:off x="0" y="0"/>
          <a:ext cx="0" cy="0"/>
          <a:chOff x="0" y="0"/>
          <a:chExt cx="0" cy="0"/>
        </a:xfrm>
      </p:grpSpPr>
      <p:sp>
        <p:nvSpPr>
          <p:cNvPr id="396" name="Google Shape;396;p64"/>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2400"/>
              <a:buFont typeface="Trebuchet MS"/>
              <a:buNone/>
              <a:defRPr sz="24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397" name="Google Shape;397;p64"/>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398" name="Google Shape;398;p64"/>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399" name="Google Shape;399;p64"/>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400" name="Google Shape;400;p64"/>
          <p:cNvSpPr>
            <a:spLocks noGrp="1"/>
          </p:cNvSpPr>
          <p:nvPr>
            <p:ph type="pic" idx="2"/>
          </p:nvPr>
        </p:nvSpPr>
        <p:spPr>
          <a:xfrm>
            <a:off x="5420972" y="878696"/>
            <a:ext cx="3732000" cy="3865200"/>
          </a:xfrm>
          <a:prstGeom prst="rect">
            <a:avLst/>
          </a:prstGeom>
          <a:solidFill>
            <a:srgbClr val="F2F2F2"/>
          </a:solidFill>
          <a:ln>
            <a:noFill/>
          </a:ln>
        </p:spPr>
      </p:sp>
      <p:sp>
        <p:nvSpPr>
          <p:cNvPr id="401" name="Google Shape;401;p64"/>
          <p:cNvSpPr txBox="1">
            <a:spLocks noGrp="1"/>
          </p:cNvSpPr>
          <p:nvPr>
            <p:ph type="body" idx="1"/>
          </p:nvPr>
        </p:nvSpPr>
        <p:spPr>
          <a:xfrm>
            <a:off x="571778" y="878696"/>
            <a:ext cx="4579500" cy="3865200"/>
          </a:xfrm>
          <a:prstGeom prst="rect">
            <a:avLst/>
          </a:prstGeom>
          <a:noFill/>
          <a:ln>
            <a:noFill/>
          </a:ln>
        </p:spPr>
        <p:txBody>
          <a:bodyPr spcFirstLastPara="1" wrap="square" lIns="68575" tIns="34275" rIns="68575" bIns="34275" anchor="t" anchorCtr="0">
            <a:normAutofit/>
          </a:bodyPr>
          <a:lstStyle>
            <a:lvl1pPr marL="457200" lvl="0" indent="-311150" algn="l">
              <a:lnSpc>
                <a:spcPct val="114000"/>
              </a:lnSpc>
              <a:spcBef>
                <a:spcPts val="700"/>
              </a:spcBef>
              <a:spcAft>
                <a:spcPts val="0"/>
              </a:spcAft>
              <a:buClr>
                <a:srgbClr val="3F3F3F"/>
              </a:buClr>
              <a:buSzPts val="1300"/>
              <a:buChar char="•"/>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402"/>
        <p:cNvGrpSpPr/>
        <p:nvPr/>
      </p:nvGrpSpPr>
      <p:grpSpPr>
        <a:xfrm>
          <a:off x="0" y="0"/>
          <a:ext cx="0" cy="0"/>
          <a:chOff x="0" y="0"/>
          <a:chExt cx="0" cy="0"/>
        </a:xfrm>
      </p:grpSpPr>
      <p:sp>
        <p:nvSpPr>
          <p:cNvPr id="403" name="Google Shape;403;p65"/>
          <p:cNvSpPr/>
          <p:nvPr/>
        </p:nvSpPr>
        <p:spPr>
          <a:xfrm rot="-5400000">
            <a:off x="4489949" y="516522"/>
            <a:ext cx="173100" cy="91530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
        <p:nvSpPr>
          <p:cNvPr id="404" name="Google Shape;404;p65"/>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405" name="Google Shape;405;p65"/>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406" name="Google Shape;406;p65"/>
          <p:cNvSpPr>
            <a:spLocks noGrp="1"/>
          </p:cNvSpPr>
          <p:nvPr>
            <p:ph type="pic" idx="2"/>
          </p:nvPr>
        </p:nvSpPr>
        <p:spPr>
          <a:xfrm>
            <a:off x="0" y="1313435"/>
            <a:ext cx="4536000" cy="1350000"/>
          </a:xfrm>
          <a:prstGeom prst="rect">
            <a:avLst/>
          </a:prstGeom>
          <a:solidFill>
            <a:srgbClr val="F2F2F2"/>
          </a:solidFill>
          <a:ln>
            <a:noFill/>
          </a:ln>
        </p:spPr>
      </p:sp>
      <p:sp>
        <p:nvSpPr>
          <p:cNvPr id="407" name="Google Shape;407;p65"/>
          <p:cNvSpPr>
            <a:spLocks noGrp="1"/>
          </p:cNvSpPr>
          <p:nvPr>
            <p:ph type="pic" idx="3"/>
          </p:nvPr>
        </p:nvSpPr>
        <p:spPr>
          <a:xfrm>
            <a:off x="4608002" y="2618918"/>
            <a:ext cx="4536000" cy="1350000"/>
          </a:xfrm>
          <a:prstGeom prst="rect">
            <a:avLst/>
          </a:prstGeom>
          <a:solidFill>
            <a:srgbClr val="F2F2F2"/>
          </a:solidFill>
          <a:ln>
            <a:noFill/>
          </a:ln>
        </p:spPr>
      </p:sp>
      <p:sp>
        <p:nvSpPr>
          <p:cNvPr id="408" name="Google Shape;408;p65"/>
          <p:cNvSpPr txBox="1">
            <a:spLocks noGrp="1"/>
          </p:cNvSpPr>
          <p:nvPr>
            <p:ph type="body" idx="1"/>
          </p:nvPr>
        </p:nvSpPr>
        <p:spPr>
          <a:xfrm>
            <a:off x="5151474" y="1259957"/>
            <a:ext cx="3998100" cy="1179900"/>
          </a:xfrm>
          <a:prstGeom prst="rect">
            <a:avLst/>
          </a:prstGeom>
          <a:noFill/>
          <a:ln>
            <a:noFill/>
          </a:ln>
        </p:spPr>
        <p:txBody>
          <a:bodyPr spcFirstLastPara="1" wrap="square" lIns="68575" tIns="34275" rIns="68575" bIns="34275" anchor="b" anchorCtr="0">
            <a:normAutofit/>
          </a:bodyPr>
          <a:lstStyle>
            <a:lvl1pPr marL="457200" lvl="0" indent="-228600" algn="l">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409" name="Google Shape;409;p65"/>
          <p:cNvSpPr txBox="1">
            <a:spLocks noGrp="1"/>
          </p:cNvSpPr>
          <p:nvPr>
            <p:ph type="body" idx="4"/>
          </p:nvPr>
        </p:nvSpPr>
        <p:spPr>
          <a:xfrm>
            <a:off x="-5499" y="2763881"/>
            <a:ext cx="4046100" cy="1189200"/>
          </a:xfrm>
          <a:prstGeom prst="rect">
            <a:avLst/>
          </a:prstGeom>
          <a:noFill/>
          <a:ln>
            <a:noFill/>
          </a:ln>
        </p:spPr>
        <p:txBody>
          <a:bodyPr spcFirstLastPara="1" wrap="square" lIns="68575" tIns="34275" rIns="68575" bIns="34275" anchor="t" anchorCtr="0">
            <a:normAutofit/>
          </a:bodyPr>
          <a:lstStyle>
            <a:lvl1pPr marL="457200" lvl="0" indent="-228600" algn="r">
              <a:lnSpc>
                <a:spcPct val="114000"/>
              </a:lnSpc>
              <a:spcBef>
                <a:spcPts val="700"/>
              </a:spcBef>
              <a:spcAft>
                <a:spcPts val="0"/>
              </a:spcAft>
              <a:buClr>
                <a:srgbClr val="3F3F3F"/>
              </a:buClr>
              <a:buSzPts val="1500"/>
              <a:buNone/>
              <a:defRPr/>
            </a:lvl1pPr>
            <a:lvl2pPr marL="914400" lvl="1" indent="-311150" algn="l">
              <a:lnSpc>
                <a:spcPct val="114000"/>
              </a:lnSpc>
              <a:spcBef>
                <a:spcPts val="400"/>
              </a:spcBef>
              <a:spcAft>
                <a:spcPts val="0"/>
              </a:spcAft>
              <a:buClr>
                <a:srgbClr val="3F3F3F"/>
              </a:buClr>
              <a:buSzPts val="1300"/>
              <a:buChar char="•"/>
              <a:defRPr/>
            </a:lvl2pPr>
            <a:lvl3pPr marL="1371600" lvl="2" indent="-311150" algn="l">
              <a:lnSpc>
                <a:spcPct val="114000"/>
              </a:lnSpc>
              <a:spcBef>
                <a:spcPts val="400"/>
              </a:spcBef>
              <a:spcAft>
                <a:spcPts val="0"/>
              </a:spcAft>
              <a:buClr>
                <a:srgbClr val="3F3F3F"/>
              </a:buClr>
              <a:buSzPts val="1300"/>
              <a:buChar char="•"/>
              <a:defRPr/>
            </a:lvl3pPr>
            <a:lvl4pPr marL="1828800" lvl="3" indent="-311150" algn="l">
              <a:lnSpc>
                <a:spcPct val="114000"/>
              </a:lnSpc>
              <a:spcBef>
                <a:spcPts val="400"/>
              </a:spcBef>
              <a:spcAft>
                <a:spcPts val="0"/>
              </a:spcAft>
              <a:buClr>
                <a:srgbClr val="3F3F3F"/>
              </a:buClr>
              <a:buSzPts val="1300"/>
              <a:buChar char="•"/>
              <a:defRPr/>
            </a:lvl4pPr>
            <a:lvl5pPr marL="2286000" lvl="4" indent="-311150" algn="l">
              <a:lnSpc>
                <a:spcPct val="114000"/>
              </a:lnSpc>
              <a:spcBef>
                <a:spcPts val="400"/>
              </a:spcBef>
              <a:spcAft>
                <a:spcPts val="0"/>
              </a:spcAft>
              <a:buClr>
                <a:srgbClr val="3F3F3F"/>
              </a:buClr>
              <a:buSzPts val="1300"/>
              <a:buChar char="•"/>
              <a:defRPr/>
            </a:lvl5pPr>
            <a:lvl6pPr marL="2743200" lvl="5" indent="-311150" algn="l">
              <a:lnSpc>
                <a:spcPct val="90000"/>
              </a:lnSpc>
              <a:spcBef>
                <a:spcPts val="400"/>
              </a:spcBef>
              <a:spcAft>
                <a:spcPts val="0"/>
              </a:spcAft>
              <a:buClr>
                <a:schemeClr val="dk1"/>
              </a:buClr>
              <a:buSzPts val="1300"/>
              <a:buChar char="•"/>
              <a:defRPr/>
            </a:lvl6pPr>
            <a:lvl7pPr marL="3200400" lvl="6" indent="-311150" algn="l">
              <a:lnSpc>
                <a:spcPct val="90000"/>
              </a:lnSpc>
              <a:spcBef>
                <a:spcPts val="400"/>
              </a:spcBef>
              <a:spcAft>
                <a:spcPts val="0"/>
              </a:spcAft>
              <a:buClr>
                <a:schemeClr val="dk1"/>
              </a:buClr>
              <a:buSzPts val="1300"/>
              <a:buChar char="•"/>
              <a:defRPr/>
            </a:lvl7pPr>
            <a:lvl8pPr marL="3657600" lvl="7" indent="-311150" algn="l">
              <a:lnSpc>
                <a:spcPct val="90000"/>
              </a:lnSpc>
              <a:spcBef>
                <a:spcPts val="400"/>
              </a:spcBef>
              <a:spcAft>
                <a:spcPts val="0"/>
              </a:spcAft>
              <a:buClr>
                <a:schemeClr val="dk1"/>
              </a:buClr>
              <a:buSzPts val="1300"/>
              <a:buChar char="•"/>
              <a:defRPr/>
            </a:lvl8pPr>
            <a:lvl9pPr marL="4114800" lvl="8" indent="-311150" algn="l">
              <a:lnSpc>
                <a:spcPct val="90000"/>
              </a:lnSpc>
              <a:spcBef>
                <a:spcPts val="400"/>
              </a:spcBef>
              <a:spcAft>
                <a:spcPts val="0"/>
              </a:spcAft>
              <a:buClr>
                <a:schemeClr val="dk1"/>
              </a:buClr>
              <a:buSzPts val="1300"/>
              <a:buChar char="•"/>
              <a:defRPr/>
            </a:lvl9pPr>
          </a:lstStyle>
          <a:p>
            <a:endParaRPr/>
          </a:p>
        </p:txBody>
      </p:sp>
      <p:sp>
        <p:nvSpPr>
          <p:cNvPr id="410" name="Google Shape;410;p65"/>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dk1"/>
              </a:buClr>
              <a:buSzPts val="13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411"/>
        <p:cNvGrpSpPr/>
        <p:nvPr/>
      </p:nvGrpSpPr>
      <p:grpSpPr>
        <a:xfrm>
          <a:off x="0" y="0"/>
          <a:ext cx="0" cy="0"/>
          <a:chOff x="0" y="0"/>
          <a:chExt cx="0" cy="0"/>
        </a:xfrm>
      </p:grpSpPr>
      <p:sp>
        <p:nvSpPr>
          <p:cNvPr id="412" name="Google Shape;412;p66"/>
          <p:cNvSpPr txBox="1">
            <a:spLocks noGrp="1"/>
          </p:cNvSpPr>
          <p:nvPr>
            <p:ph type="title"/>
          </p:nvPr>
        </p:nvSpPr>
        <p:spPr>
          <a:xfrm>
            <a:off x="629841" y="757238"/>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100"/>
              <a:buFont typeface="Trebuchet MS"/>
              <a:buNone/>
              <a:defRPr sz="2100"/>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a:p>
        </p:txBody>
      </p:sp>
      <p:sp>
        <p:nvSpPr>
          <p:cNvPr id="413" name="Google Shape;413;p66"/>
          <p:cNvSpPr>
            <a:spLocks noGrp="1"/>
          </p:cNvSpPr>
          <p:nvPr>
            <p:ph type="pic" idx="2"/>
          </p:nvPr>
        </p:nvSpPr>
        <p:spPr>
          <a:xfrm>
            <a:off x="3887391" y="740569"/>
            <a:ext cx="4629000" cy="3655200"/>
          </a:xfrm>
          <a:prstGeom prst="rect">
            <a:avLst/>
          </a:prstGeom>
          <a:solidFill>
            <a:srgbClr val="F2F2F2"/>
          </a:solidFill>
          <a:ln>
            <a:noFill/>
          </a:ln>
        </p:spPr>
      </p:sp>
      <p:sp>
        <p:nvSpPr>
          <p:cNvPr id="414" name="Google Shape;414;p66"/>
          <p:cNvSpPr txBox="1">
            <a:spLocks noGrp="1"/>
          </p:cNvSpPr>
          <p:nvPr>
            <p:ph type="body" idx="1"/>
          </p:nvPr>
        </p:nvSpPr>
        <p:spPr>
          <a:xfrm>
            <a:off x="629841" y="1957388"/>
            <a:ext cx="2949000" cy="2444400"/>
          </a:xfrm>
          <a:prstGeom prst="rect">
            <a:avLst/>
          </a:prstGeom>
          <a:noFill/>
          <a:ln>
            <a:noFill/>
          </a:ln>
        </p:spPr>
        <p:txBody>
          <a:bodyPr spcFirstLastPara="1" wrap="square" lIns="68575" tIns="34275" rIns="68575" bIns="34275" anchor="t" anchorCtr="0">
            <a:normAutofit/>
          </a:bodyPr>
          <a:lstStyle>
            <a:lvl1pPr marL="457200" lvl="0" indent="-228600" algn="l">
              <a:lnSpc>
                <a:spcPct val="114000"/>
              </a:lnSpc>
              <a:spcBef>
                <a:spcPts val="700"/>
              </a:spcBef>
              <a:spcAft>
                <a:spcPts val="0"/>
              </a:spcAft>
              <a:buClr>
                <a:srgbClr val="3F3F3F"/>
              </a:buClr>
              <a:buSzPts val="1200"/>
              <a:buNone/>
              <a:defRPr sz="1200"/>
            </a:lvl1pPr>
            <a:lvl2pPr marL="914400" lvl="1" indent="-228600" algn="l">
              <a:lnSpc>
                <a:spcPct val="114000"/>
              </a:lnSpc>
              <a:spcBef>
                <a:spcPts val="400"/>
              </a:spcBef>
              <a:spcAft>
                <a:spcPts val="0"/>
              </a:spcAft>
              <a:buClr>
                <a:srgbClr val="3F3F3F"/>
              </a:buClr>
              <a:buSzPts val="1000"/>
              <a:buNone/>
              <a:defRPr sz="1000"/>
            </a:lvl2pPr>
            <a:lvl3pPr marL="1371600" lvl="2" indent="-228600" algn="l">
              <a:lnSpc>
                <a:spcPct val="114000"/>
              </a:lnSpc>
              <a:spcBef>
                <a:spcPts val="400"/>
              </a:spcBef>
              <a:spcAft>
                <a:spcPts val="0"/>
              </a:spcAft>
              <a:buClr>
                <a:srgbClr val="3F3F3F"/>
              </a:buClr>
              <a:buSzPts val="900"/>
              <a:buNone/>
              <a:defRPr sz="900"/>
            </a:lvl3pPr>
            <a:lvl4pPr marL="1828800" lvl="3" indent="-228600" algn="l">
              <a:lnSpc>
                <a:spcPct val="114000"/>
              </a:lnSpc>
              <a:spcBef>
                <a:spcPts val="400"/>
              </a:spcBef>
              <a:spcAft>
                <a:spcPts val="0"/>
              </a:spcAft>
              <a:buClr>
                <a:srgbClr val="3F3F3F"/>
              </a:buClr>
              <a:buSzPts val="700"/>
              <a:buNone/>
              <a:defRPr sz="700"/>
            </a:lvl4pPr>
            <a:lvl5pPr marL="2286000" lvl="4" indent="-228600" algn="l">
              <a:lnSpc>
                <a:spcPct val="114000"/>
              </a:lnSpc>
              <a:spcBef>
                <a:spcPts val="400"/>
              </a:spcBef>
              <a:spcAft>
                <a:spcPts val="0"/>
              </a:spcAft>
              <a:buClr>
                <a:srgbClr val="3F3F3F"/>
              </a:buClr>
              <a:buSzPts val="700"/>
              <a:buNone/>
              <a:defRPr sz="700"/>
            </a:lvl5pPr>
            <a:lvl6pPr marL="2743200" lvl="5" indent="-228600" algn="l">
              <a:lnSpc>
                <a:spcPct val="90000"/>
              </a:lnSpc>
              <a:spcBef>
                <a:spcPts val="400"/>
              </a:spcBef>
              <a:spcAft>
                <a:spcPts val="0"/>
              </a:spcAft>
              <a:buClr>
                <a:schemeClr val="dk1"/>
              </a:buClr>
              <a:buSzPts val="700"/>
              <a:buNone/>
              <a:defRPr sz="700"/>
            </a:lvl6pPr>
            <a:lvl7pPr marL="3200400" lvl="6" indent="-228600" algn="l">
              <a:lnSpc>
                <a:spcPct val="90000"/>
              </a:lnSpc>
              <a:spcBef>
                <a:spcPts val="400"/>
              </a:spcBef>
              <a:spcAft>
                <a:spcPts val="0"/>
              </a:spcAft>
              <a:buClr>
                <a:schemeClr val="dk1"/>
              </a:buClr>
              <a:buSzPts val="700"/>
              <a:buNone/>
              <a:defRPr sz="700"/>
            </a:lvl7pPr>
            <a:lvl8pPr marL="3657600" lvl="7" indent="-228600" algn="l">
              <a:lnSpc>
                <a:spcPct val="90000"/>
              </a:lnSpc>
              <a:spcBef>
                <a:spcPts val="400"/>
              </a:spcBef>
              <a:spcAft>
                <a:spcPts val="0"/>
              </a:spcAft>
              <a:buClr>
                <a:schemeClr val="dk1"/>
              </a:buClr>
              <a:buSzPts val="700"/>
              <a:buNone/>
              <a:defRPr sz="700"/>
            </a:lvl8pPr>
            <a:lvl9pPr marL="4114800" lvl="8" indent="-228600" algn="l">
              <a:lnSpc>
                <a:spcPct val="90000"/>
              </a:lnSpc>
              <a:spcBef>
                <a:spcPts val="400"/>
              </a:spcBef>
              <a:spcAft>
                <a:spcPts val="0"/>
              </a:spcAft>
              <a:buClr>
                <a:schemeClr val="dk1"/>
              </a:buClr>
              <a:buSzPts val="700"/>
              <a:buNone/>
              <a:defRPr sz="700"/>
            </a:lvl9pPr>
          </a:lstStyle>
          <a:p>
            <a:endParaRPr/>
          </a:p>
        </p:txBody>
      </p:sp>
      <p:sp>
        <p:nvSpPr>
          <p:cNvPr id="415" name="Google Shape;415;p66"/>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000"/>
              <a:buNone/>
              <a:defRPr/>
            </a:lvl1pPr>
            <a:lvl2pPr lvl="1" algn="l">
              <a:lnSpc>
                <a:spcPct val="100000"/>
              </a:lnSpc>
              <a:spcBef>
                <a:spcPts val="0"/>
              </a:spcBef>
              <a:spcAft>
                <a:spcPts val="0"/>
              </a:spcAft>
              <a:buSzPts val="1000"/>
              <a:buNone/>
              <a:defRPr/>
            </a:lvl2pPr>
            <a:lvl3pPr lvl="2" algn="l">
              <a:lnSpc>
                <a:spcPct val="100000"/>
              </a:lnSpc>
              <a:spcBef>
                <a:spcPts val="0"/>
              </a:spcBef>
              <a:spcAft>
                <a:spcPts val="0"/>
              </a:spcAft>
              <a:buSzPts val="1000"/>
              <a:buNone/>
              <a:defRPr/>
            </a:lvl3pPr>
            <a:lvl4pPr lvl="3" algn="l">
              <a:lnSpc>
                <a:spcPct val="100000"/>
              </a:lnSpc>
              <a:spcBef>
                <a:spcPts val="0"/>
              </a:spcBef>
              <a:spcAft>
                <a:spcPts val="0"/>
              </a:spcAft>
              <a:buSzPts val="1000"/>
              <a:buNone/>
              <a:defRPr/>
            </a:lvl4pPr>
            <a:lvl5pPr lvl="4" algn="l">
              <a:lnSpc>
                <a:spcPct val="100000"/>
              </a:lnSpc>
              <a:spcBef>
                <a:spcPts val="0"/>
              </a:spcBef>
              <a:spcAft>
                <a:spcPts val="0"/>
              </a:spcAft>
              <a:buSzPts val="1000"/>
              <a:buNone/>
              <a:defRPr/>
            </a:lvl5pPr>
            <a:lvl6pPr lvl="5" algn="l">
              <a:lnSpc>
                <a:spcPct val="100000"/>
              </a:lnSpc>
              <a:spcBef>
                <a:spcPts val="0"/>
              </a:spcBef>
              <a:spcAft>
                <a:spcPts val="0"/>
              </a:spcAft>
              <a:buSzPts val="1000"/>
              <a:buNone/>
              <a:defRPr/>
            </a:lvl6pPr>
            <a:lvl7pPr lvl="6" algn="l">
              <a:lnSpc>
                <a:spcPct val="100000"/>
              </a:lnSpc>
              <a:spcBef>
                <a:spcPts val="0"/>
              </a:spcBef>
              <a:spcAft>
                <a:spcPts val="0"/>
              </a:spcAft>
              <a:buSzPts val="1000"/>
              <a:buNone/>
              <a:defRPr/>
            </a:lvl7pPr>
            <a:lvl8pPr lvl="7" algn="l">
              <a:lnSpc>
                <a:spcPct val="100000"/>
              </a:lnSpc>
              <a:spcBef>
                <a:spcPts val="0"/>
              </a:spcBef>
              <a:spcAft>
                <a:spcPts val="0"/>
              </a:spcAft>
              <a:buSzPts val="1000"/>
              <a:buNone/>
              <a:defRPr/>
            </a:lvl8pPr>
            <a:lvl9pPr lvl="8" algn="l">
              <a:lnSpc>
                <a:spcPct val="100000"/>
              </a:lnSpc>
              <a:spcBef>
                <a:spcPts val="0"/>
              </a:spcBef>
              <a:spcAft>
                <a:spcPts val="0"/>
              </a:spcAft>
              <a:buSzPts val="1000"/>
              <a:buNone/>
              <a:defRPr/>
            </a:lvl9pPr>
          </a:lstStyle>
          <a:p>
            <a:endParaRPr dirty="0"/>
          </a:p>
        </p:txBody>
      </p:sp>
      <p:sp>
        <p:nvSpPr>
          <p:cNvPr id="416" name="Google Shape;416;p66"/>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sp>
        <p:nvSpPr>
          <p:cNvPr id="417" name="Google Shape;417;p66"/>
          <p:cNvSpPr/>
          <p:nvPr/>
        </p:nvSpPr>
        <p:spPr>
          <a:xfrm>
            <a:off x="8982864" y="-1"/>
            <a:ext cx="173100" cy="5143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dirty="0">
              <a:solidFill>
                <a:schemeClr val="lt1"/>
              </a:solidFill>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418"/>
        <p:cNvGrpSpPr/>
        <p:nvPr/>
      </p:nvGrpSpPr>
      <p:grpSpPr>
        <a:xfrm>
          <a:off x="0" y="0"/>
          <a:ext cx="0" cy="0"/>
          <a:chOff x="0" y="0"/>
          <a:chExt cx="0" cy="0"/>
        </a:xfrm>
      </p:grpSpPr>
      <p:sp>
        <p:nvSpPr>
          <p:cNvPr id="419" name="Google Shape;419;p67"/>
          <p:cNvSpPr>
            <a:spLocks noGrp="1"/>
          </p:cNvSpPr>
          <p:nvPr>
            <p:ph type="pic" idx="2"/>
          </p:nvPr>
        </p:nvSpPr>
        <p:spPr>
          <a:xfrm>
            <a:off x="0" y="0"/>
            <a:ext cx="9144000" cy="5143500"/>
          </a:xfrm>
          <a:prstGeom prst="rect">
            <a:avLst/>
          </a:prstGeom>
          <a:solidFill>
            <a:srgbClr val="F2F2F2"/>
          </a:solid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10" name="Picture 2" descr="Querschnitt einer Jungpflanze mit Wurzeln">
            <a:extLst>
              <a:ext uri="{FF2B5EF4-FFF2-40B4-BE49-F238E27FC236}">
                <a16:creationId xmlns:a16="http://schemas.microsoft.com/office/drawing/2014/main" id="{2F71C8D0-D4C5-184B-805F-6F26C8A902CB}"/>
              </a:ext>
            </a:extLst>
          </p:cNvPr>
          <p:cNvPicPr>
            <a:picLocks noChangeAspect="1"/>
          </p:cNvPicPr>
          <p:nvPr userDrawn="1"/>
        </p:nvPicPr>
        <p:blipFill>
          <a:blip r:embed="rId2"/>
          <a:srcRect/>
          <a:stretch/>
        </p:blipFill>
        <p:spPr>
          <a:xfrm>
            <a:off x="1679331" y="0"/>
            <a:ext cx="7303533" cy="5216130"/>
          </a:xfrm>
          <a:custGeom>
            <a:avLst/>
            <a:gdLst>
              <a:gd name="connsiteX0" fmla="*/ 4269626 w 5562600"/>
              <a:gd name="connsiteY0" fmla="*/ 0 h 5143501"/>
              <a:gd name="connsiteX1" fmla="*/ 4290291 w 5562600"/>
              <a:gd name="connsiteY1" fmla="*/ 0 h 5143501"/>
              <a:gd name="connsiteX2" fmla="*/ 5361709 w 5562600"/>
              <a:gd name="connsiteY2" fmla="*/ 0 h 5143501"/>
              <a:gd name="connsiteX3" fmla="*/ 5562600 w 5562600"/>
              <a:gd name="connsiteY3" fmla="*/ 0 h 5143501"/>
              <a:gd name="connsiteX4" fmla="*/ 5562600 w 5562600"/>
              <a:gd name="connsiteY4" fmla="*/ 5143500 h 5143501"/>
              <a:gd name="connsiteX5" fmla="*/ 4724400 w 5562600"/>
              <a:gd name="connsiteY5" fmla="*/ 5143500 h 5143501"/>
              <a:gd name="connsiteX6" fmla="*/ 4724400 w 5562600"/>
              <a:gd name="connsiteY6" fmla="*/ 5143501 h 5143501"/>
              <a:gd name="connsiteX7" fmla="*/ 1676400 w 5562600"/>
              <a:gd name="connsiteY7" fmla="*/ 5143501 h 5143501"/>
              <a:gd name="connsiteX8" fmla="*/ 1676400 w 5562600"/>
              <a:gd name="connsiteY8" fmla="*/ 5140370 h 5143501"/>
              <a:gd name="connsiteX9" fmla="*/ 1594125 w 5562600"/>
              <a:gd name="connsiteY9" fmla="*/ 5140370 h 5143501"/>
              <a:gd name="connsiteX10" fmla="*/ 1254077 w 5562600"/>
              <a:gd name="connsiteY10" fmla="*/ 5140370 h 5143501"/>
              <a:gd name="connsiteX11" fmla="*/ 955738 w 5562600"/>
              <a:gd name="connsiteY11" fmla="*/ 5140370 h 5143501"/>
              <a:gd name="connsiteX12" fmla="*/ 638387 w 5562600"/>
              <a:gd name="connsiteY12" fmla="*/ 5140370 h 5143501"/>
              <a:gd name="connsiteX13" fmla="*/ 0 w 5562600"/>
              <a:gd name="connsiteY13" fmla="*/ 5140370 h 5143501"/>
              <a:gd name="connsiteX14" fmla="*/ 3424487 w 5562600"/>
              <a:gd name="connsiteY14" fmla="*/ 1 h 5143501"/>
              <a:gd name="connsiteX15" fmla="*/ 4269626 w 5562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2600" h="5143501">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w="19050">
            <a:noFill/>
          </a:ln>
        </p:spPr>
      </p:pic>
      <p:sp>
        <p:nvSpPr>
          <p:cNvPr id="5" name="Rechteck 4">
            <a:extLst>
              <a:ext uri="{FF2B5EF4-FFF2-40B4-BE49-F238E27FC236}">
                <a16:creationId xmlns:a16="http://schemas.microsoft.com/office/drawing/2014/main" id="{D718EBA5-5F01-7740-A38A-9125A1470CAC}"/>
              </a:ext>
            </a:extLst>
          </p:cNvPr>
          <p:cNvSpPr/>
          <p:nvPr userDrawn="1"/>
        </p:nvSpPr>
        <p:spPr>
          <a:xfrm rot="1872409">
            <a:off x="3398207" y="973349"/>
            <a:ext cx="800319"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48812" y="-17806"/>
            <a:ext cx="5638399" cy="5161305"/>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4"/>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29052700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10" name="Picture 2" descr="Nahaufnahme von grünen Blättern mit Tautropfen">
            <a:extLst>
              <a:ext uri="{FF2B5EF4-FFF2-40B4-BE49-F238E27FC236}">
                <a16:creationId xmlns:a16="http://schemas.microsoft.com/office/drawing/2014/main" id="{2F71C8D0-D4C5-184B-805F-6F26C8A902CB}"/>
              </a:ext>
            </a:extLst>
          </p:cNvPr>
          <p:cNvPicPr>
            <a:picLocks noChangeAspect="1"/>
          </p:cNvPicPr>
          <p:nvPr userDrawn="1"/>
        </p:nvPicPr>
        <p:blipFill>
          <a:blip r:embed="rId2"/>
          <a:srcRect/>
          <a:stretch/>
        </p:blipFill>
        <p:spPr>
          <a:xfrm>
            <a:off x="1717999" y="-17805"/>
            <a:ext cx="7264865" cy="5179109"/>
          </a:xfrm>
          <a:custGeom>
            <a:avLst/>
            <a:gdLst>
              <a:gd name="connsiteX0" fmla="*/ 4269626 w 5562600"/>
              <a:gd name="connsiteY0" fmla="*/ 0 h 5143501"/>
              <a:gd name="connsiteX1" fmla="*/ 4290291 w 5562600"/>
              <a:gd name="connsiteY1" fmla="*/ 0 h 5143501"/>
              <a:gd name="connsiteX2" fmla="*/ 5361709 w 5562600"/>
              <a:gd name="connsiteY2" fmla="*/ 0 h 5143501"/>
              <a:gd name="connsiteX3" fmla="*/ 5562600 w 5562600"/>
              <a:gd name="connsiteY3" fmla="*/ 0 h 5143501"/>
              <a:gd name="connsiteX4" fmla="*/ 5562600 w 5562600"/>
              <a:gd name="connsiteY4" fmla="*/ 5143500 h 5143501"/>
              <a:gd name="connsiteX5" fmla="*/ 4724400 w 5562600"/>
              <a:gd name="connsiteY5" fmla="*/ 5143500 h 5143501"/>
              <a:gd name="connsiteX6" fmla="*/ 4724400 w 5562600"/>
              <a:gd name="connsiteY6" fmla="*/ 5143501 h 5143501"/>
              <a:gd name="connsiteX7" fmla="*/ 1676400 w 5562600"/>
              <a:gd name="connsiteY7" fmla="*/ 5143501 h 5143501"/>
              <a:gd name="connsiteX8" fmla="*/ 1676400 w 5562600"/>
              <a:gd name="connsiteY8" fmla="*/ 5140370 h 5143501"/>
              <a:gd name="connsiteX9" fmla="*/ 1594125 w 5562600"/>
              <a:gd name="connsiteY9" fmla="*/ 5140370 h 5143501"/>
              <a:gd name="connsiteX10" fmla="*/ 1254077 w 5562600"/>
              <a:gd name="connsiteY10" fmla="*/ 5140370 h 5143501"/>
              <a:gd name="connsiteX11" fmla="*/ 955738 w 5562600"/>
              <a:gd name="connsiteY11" fmla="*/ 5140370 h 5143501"/>
              <a:gd name="connsiteX12" fmla="*/ 638387 w 5562600"/>
              <a:gd name="connsiteY12" fmla="*/ 5140370 h 5143501"/>
              <a:gd name="connsiteX13" fmla="*/ 0 w 5562600"/>
              <a:gd name="connsiteY13" fmla="*/ 5140370 h 5143501"/>
              <a:gd name="connsiteX14" fmla="*/ 3424487 w 5562600"/>
              <a:gd name="connsiteY14" fmla="*/ 1 h 5143501"/>
              <a:gd name="connsiteX15" fmla="*/ 4269626 w 5562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2600" h="5143501">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w="19050">
            <a:noFill/>
          </a:ln>
        </p:spPr>
      </p:pic>
      <p:sp>
        <p:nvSpPr>
          <p:cNvPr id="5" name="Rechteck 4">
            <a:extLst>
              <a:ext uri="{FF2B5EF4-FFF2-40B4-BE49-F238E27FC236}">
                <a16:creationId xmlns:a16="http://schemas.microsoft.com/office/drawing/2014/main" id="{D718EBA5-5F01-7740-A38A-9125A1470CAC}"/>
              </a:ext>
            </a:extLst>
          </p:cNvPr>
          <p:cNvSpPr/>
          <p:nvPr userDrawn="1"/>
        </p:nvSpPr>
        <p:spPr>
          <a:xfrm rot="1987098">
            <a:off x="3396271" y="978752"/>
            <a:ext cx="816446"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7114" y="-17805"/>
            <a:ext cx="5838887" cy="5179109"/>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4"/>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7074425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2_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10" name="Picture 2" descr="Unterwasseransicht der blauen Wasseroberfläche">
            <a:extLst>
              <a:ext uri="{FF2B5EF4-FFF2-40B4-BE49-F238E27FC236}">
                <a16:creationId xmlns:a16="http://schemas.microsoft.com/office/drawing/2014/main" id="{2F71C8D0-D4C5-184B-805F-6F26C8A902CB}"/>
              </a:ext>
            </a:extLst>
          </p:cNvPr>
          <p:cNvPicPr>
            <a:picLocks noChangeAspect="1"/>
          </p:cNvPicPr>
          <p:nvPr userDrawn="1"/>
        </p:nvPicPr>
        <p:blipFill>
          <a:blip r:embed="rId2"/>
          <a:srcRect/>
          <a:stretch/>
        </p:blipFill>
        <p:spPr>
          <a:xfrm>
            <a:off x="1717999" y="-2"/>
            <a:ext cx="7264865" cy="5179109"/>
          </a:xfrm>
          <a:custGeom>
            <a:avLst/>
            <a:gdLst>
              <a:gd name="connsiteX0" fmla="*/ 4269626 w 5562600"/>
              <a:gd name="connsiteY0" fmla="*/ 0 h 5143501"/>
              <a:gd name="connsiteX1" fmla="*/ 4290291 w 5562600"/>
              <a:gd name="connsiteY1" fmla="*/ 0 h 5143501"/>
              <a:gd name="connsiteX2" fmla="*/ 5361709 w 5562600"/>
              <a:gd name="connsiteY2" fmla="*/ 0 h 5143501"/>
              <a:gd name="connsiteX3" fmla="*/ 5562600 w 5562600"/>
              <a:gd name="connsiteY3" fmla="*/ 0 h 5143501"/>
              <a:gd name="connsiteX4" fmla="*/ 5562600 w 5562600"/>
              <a:gd name="connsiteY4" fmla="*/ 5143500 h 5143501"/>
              <a:gd name="connsiteX5" fmla="*/ 4724400 w 5562600"/>
              <a:gd name="connsiteY5" fmla="*/ 5143500 h 5143501"/>
              <a:gd name="connsiteX6" fmla="*/ 4724400 w 5562600"/>
              <a:gd name="connsiteY6" fmla="*/ 5143501 h 5143501"/>
              <a:gd name="connsiteX7" fmla="*/ 1676400 w 5562600"/>
              <a:gd name="connsiteY7" fmla="*/ 5143501 h 5143501"/>
              <a:gd name="connsiteX8" fmla="*/ 1676400 w 5562600"/>
              <a:gd name="connsiteY8" fmla="*/ 5140370 h 5143501"/>
              <a:gd name="connsiteX9" fmla="*/ 1594125 w 5562600"/>
              <a:gd name="connsiteY9" fmla="*/ 5140370 h 5143501"/>
              <a:gd name="connsiteX10" fmla="*/ 1254077 w 5562600"/>
              <a:gd name="connsiteY10" fmla="*/ 5140370 h 5143501"/>
              <a:gd name="connsiteX11" fmla="*/ 955738 w 5562600"/>
              <a:gd name="connsiteY11" fmla="*/ 5140370 h 5143501"/>
              <a:gd name="connsiteX12" fmla="*/ 638387 w 5562600"/>
              <a:gd name="connsiteY12" fmla="*/ 5140370 h 5143501"/>
              <a:gd name="connsiteX13" fmla="*/ 0 w 5562600"/>
              <a:gd name="connsiteY13" fmla="*/ 5140370 h 5143501"/>
              <a:gd name="connsiteX14" fmla="*/ 3424487 w 5562600"/>
              <a:gd name="connsiteY14" fmla="*/ 1 h 5143501"/>
              <a:gd name="connsiteX15" fmla="*/ 4269626 w 5562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2600" h="5143501">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w="19050">
            <a:noFill/>
          </a:ln>
        </p:spPr>
      </p:pic>
      <p:sp>
        <p:nvSpPr>
          <p:cNvPr id="5" name="Rechteck 4">
            <a:extLst>
              <a:ext uri="{FF2B5EF4-FFF2-40B4-BE49-F238E27FC236}">
                <a16:creationId xmlns:a16="http://schemas.microsoft.com/office/drawing/2014/main" id="{D718EBA5-5F01-7740-A38A-9125A1470CAC}"/>
              </a:ext>
            </a:extLst>
          </p:cNvPr>
          <p:cNvSpPr/>
          <p:nvPr userDrawn="1"/>
        </p:nvSpPr>
        <p:spPr>
          <a:xfrm rot="1987098">
            <a:off x="3396271" y="978752"/>
            <a:ext cx="816446"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7114" y="-17805"/>
            <a:ext cx="5838887" cy="5179109"/>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4"/>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10955664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3_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10" name="Picture 2" descr="Geschäftsfrau hält Präsentation vor Mitarbeitern">
            <a:extLst>
              <a:ext uri="{FF2B5EF4-FFF2-40B4-BE49-F238E27FC236}">
                <a16:creationId xmlns:a16="http://schemas.microsoft.com/office/drawing/2014/main" id="{2F71C8D0-D4C5-184B-805F-6F26C8A902CB}"/>
              </a:ext>
            </a:extLst>
          </p:cNvPr>
          <p:cNvPicPr>
            <a:picLocks noChangeAspect="1"/>
          </p:cNvPicPr>
          <p:nvPr userDrawn="1"/>
        </p:nvPicPr>
        <p:blipFill>
          <a:blip r:embed="rId2"/>
          <a:srcRect/>
          <a:stretch/>
        </p:blipFill>
        <p:spPr>
          <a:xfrm>
            <a:off x="1717999" y="-1"/>
            <a:ext cx="7264865" cy="5193110"/>
          </a:xfrm>
          <a:custGeom>
            <a:avLst/>
            <a:gdLst>
              <a:gd name="connsiteX0" fmla="*/ 4269626 w 5562600"/>
              <a:gd name="connsiteY0" fmla="*/ 0 h 5143501"/>
              <a:gd name="connsiteX1" fmla="*/ 4290291 w 5562600"/>
              <a:gd name="connsiteY1" fmla="*/ 0 h 5143501"/>
              <a:gd name="connsiteX2" fmla="*/ 5361709 w 5562600"/>
              <a:gd name="connsiteY2" fmla="*/ 0 h 5143501"/>
              <a:gd name="connsiteX3" fmla="*/ 5562600 w 5562600"/>
              <a:gd name="connsiteY3" fmla="*/ 0 h 5143501"/>
              <a:gd name="connsiteX4" fmla="*/ 5562600 w 5562600"/>
              <a:gd name="connsiteY4" fmla="*/ 5143500 h 5143501"/>
              <a:gd name="connsiteX5" fmla="*/ 4724400 w 5562600"/>
              <a:gd name="connsiteY5" fmla="*/ 5143500 h 5143501"/>
              <a:gd name="connsiteX6" fmla="*/ 4724400 w 5562600"/>
              <a:gd name="connsiteY6" fmla="*/ 5143501 h 5143501"/>
              <a:gd name="connsiteX7" fmla="*/ 1676400 w 5562600"/>
              <a:gd name="connsiteY7" fmla="*/ 5143501 h 5143501"/>
              <a:gd name="connsiteX8" fmla="*/ 1676400 w 5562600"/>
              <a:gd name="connsiteY8" fmla="*/ 5140370 h 5143501"/>
              <a:gd name="connsiteX9" fmla="*/ 1594125 w 5562600"/>
              <a:gd name="connsiteY9" fmla="*/ 5140370 h 5143501"/>
              <a:gd name="connsiteX10" fmla="*/ 1254077 w 5562600"/>
              <a:gd name="connsiteY10" fmla="*/ 5140370 h 5143501"/>
              <a:gd name="connsiteX11" fmla="*/ 955738 w 5562600"/>
              <a:gd name="connsiteY11" fmla="*/ 5140370 h 5143501"/>
              <a:gd name="connsiteX12" fmla="*/ 638387 w 5562600"/>
              <a:gd name="connsiteY12" fmla="*/ 5140370 h 5143501"/>
              <a:gd name="connsiteX13" fmla="*/ 0 w 5562600"/>
              <a:gd name="connsiteY13" fmla="*/ 5140370 h 5143501"/>
              <a:gd name="connsiteX14" fmla="*/ 3424487 w 5562600"/>
              <a:gd name="connsiteY14" fmla="*/ 1 h 5143501"/>
              <a:gd name="connsiteX15" fmla="*/ 4269626 w 5562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2600" h="5143501">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w="19050">
            <a:noFill/>
          </a:ln>
        </p:spPr>
      </p:pic>
      <p:sp>
        <p:nvSpPr>
          <p:cNvPr id="5" name="Rechteck 4">
            <a:extLst>
              <a:ext uri="{FF2B5EF4-FFF2-40B4-BE49-F238E27FC236}">
                <a16:creationId xmlns:a16="http://schemas.microsoft.com/office/drawing/2014/main" id="{D718EBA5-5F01-7740-A38A-9125A1470CAC}"/>
              </a:ext>
            </a:extLst>
          </p:cNvPr>
          <p:cNvSpPr/>
          <p:nvPr userDrawn="1"/>
        </p:nvSpPr>
        <p:spPr>
          <a:xfrm rot="1987098">
            <a:off x="3396271" y="978752"/>
            <a:ext cx="816446"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7114" y="-1"/>
            <a:ext cx="5838887" cy="5179109"/>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4"/>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39789580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5_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10" name="Picture 2" descr="Studenten, die lernen">
            <a:extLst>
              <a:ext uri="{FF2B5EF4-FFF2-40B4-BE49-F238E27FC236}">
                <a16:creationId xmlns:a16="http://schemas.microsoft.com/office/drawing/2014/main" id="{2F71C8D0-D4C5-184B-805F-6F26C8A902CB}"/>
              </a:ext>
            </a:extLst>
          </p:cNvPr>
          <p:cNvPicPr>
            <a:picLocks noChangeAspect="1"/>
          </p:cNvPicPr>
          <p:nvPr userDrawn="1"/>
        </p:nvPicPr>
        <p:blipFill>
          <a:blip r:embed="rId2"/>
          <a:srcRect/>
          <a:stretch/>
        </p:blipFill>
        <p:spPr>
          <a:xfrm>
            <a:off x="1587113" y="1"/>
            <a:ext cx="7835653" cy="5218667"/>
          </a:xfrm>
          <a:custGeom>
            <a:avLst/>
            <a:gdLst>
              <a:gd name="connsiteX0" fmla="*/ 4269626 w 5562600"/>
              <a:gd name="connsiteY0" fmla="*/ 0 h 5143501"/>
              <a:gd name="connsiteX1" fmla="*/ 4290291 w 5562600"/>
              <a:gd name="connsiteY1" fmla="*/ 0 h 5143501"/>
              <a:gd name="connsiteX2" fmla="*/ 5361709 w 5562600"/>
              <a:gd name="connsiteY2" fmla="*/ 0 h 5143501"/>
              <a:gd name="connsiteX3" fmla="*/ 5562600 w 5562600"/>
              <a:gd name="connsiteY3" fmla="*/ 0 h 5143501"/>
              <a:gd name="connsiteX4" fmla="*/ 5562600 w 5562600"/>
              <a:gd name="connsiteY4" fmla="*/ 5143500 h 5143501"/>
              <a:gd name="connsiteX5" fmla="*/ 4724400 w 5562600"/>
              <a:gd name="connsiteY5" fmla="*/ 5143500 h 5143501"/>
              <a:gd name="connsiteX6" fmla="*/ 4724400 w 5562600"/>
              <a:gd name="connsiteY6" fmla="*/ 5143501 h 5143501"/>
              <a:gd name="connsiteX7" fmla="*/ 1676400 w 5562600"/>
              <a:gd name="connsiteY7" fmla="*/ 5143501 h 5143501"/>
              <a:gd name="connsiteX8" fmla="*/ 1676400 w 5562600"/>
              <a:gd name="connsiteY8" fmla="*/ 5140370 h 5143501"/>
              <a:gd name="connsiteX9" fmla="*/ 1594125 w 5562600"/>
              <a:gd name="connsiteY9" fmla="*/ 5140370 h 5143501"/>
              <a:gd name="connsiteX10" fmla="*/ 1254077 w 5562600"/>
              <a:gd name="connsiteY10" fmla="*/ 5140370 h 5143501"/>
              <a:gd name="connsiteX11" fmla="*/ 955738 w 5562600"/>
              <a:gd name="connsiteY11" fmla="*/ 5140370 h 5143501"/>
              <a:gd name="connsiteX12" fmla="*/ 638387 w 5562600"/>
              <a:gd name="connsiteY12" fmla="*/ 5140370 h 5143501"/>
              <a:gd name="connsiteX13" fmla="*/ 0 w 5562600"/>
              <a:gd name="connsiteY13" fmla="*/ 5140370 h 5143501"/>
              <a:gd name="connsiteX14" fmla="*/ 3424487 w 5562600"/>
              <a:gd name="connsiteY14" fmla="*/ 1 h 5143501"/>
              <a:gd name="connsiteX15" fmla="*/ 4269626 w 5562600"/>
              <a:gd name="connsiteY15" fmla="*/ 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62600" h="5143501">
                <a:moveTo>
                  <a:pt x="4269626" y="0"/>
                </a:moveTo>
                <a:lnTo>
                  <a:pt x="4290291" y="0"/>
                </a:lnTo>
                <a:lnTo>
                  <a:pt x="5361709" y="0"/>
                </a:lnTo>
                <a:lnTo>
                  <a:pt x="5562600" y="0"/>
                </a:lnTo>
                <a:lnTo>
                  <a:pt x="5562600" y="5143500"/>
                </a:lnTo>
                <a:lnTo>
                  <a:pt x="4724400" y="5143500"/>
                </a:lnTo>
                <a:lnTo>
                  <a:pt x="4724400" y="5143501"/>
                </a:lnTo>
                <a:lnTo>
                  <a:pt x="1676400" y="5143501"/>
                </a:lnTo>
                <a:lnTo>
                  <a:pt x="1676400" y="5140370"/>
                </a:lnTo>
                <a:lnTo>
                  <a:pt x="1594125" y="5140370"/>
                </a:lnTo>
                <a:lnTo>
                  <a:pt x="1254077" y="5140370"/>
                </a:lnTo>
                <a:lnTo>
                  <a:pt x="955738" y="5140370"/>
                </a:lnTo>
                <a:lnTo>
                  <a:pt x="638387" y="5140370"/>
                </a:lnTo>
                <a:lnTo>
                  <a:pt x="0" y="5140370"/>
                </a:lnTo>
                <a:lnTo>
                  <a:pt x="3424487" y="1"/>
                </a:lnTo>
                <a:lnTo>
                  <a:pt x="4269626" y="1"/>
                </a:lnTo>
                <a:close/>
              </a:path>
            </a:pathLst>
          </a:custGeom>
          <a:noFill/>
          <a:ln w="19050">
            <a:noFill/>
          </a:ln>
        </p:spPr>
      </p:pic>
      <p:sp>
        <p:nvSpPr>
          <p:cNvPr id="5" name="Rechteck 4">
            <a:extLst>
              <a:ext uri="{FF2B5EF4-FFF2-40B4-BE49-F238E27FC236}">
                <a16:creationId xmlns:a16="http://schemas.microsoft.com/office/drawing/2014/main" id="{D718EBA5-5F01-7740-A38A-9125A1470CAC}"/>
              </a:ext>
            </a:extLst>
          </p:cNvPr>
          <p:cNvSpPr/>
          <p:nvPr userDrawn="1"/>
        </p:nvSpPr>
        <p:spPr>
          <a:xfrm rot="1987098">
            <a:off x="3396271" y="978752"/>
            <a:ext cx="816446"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587114" y="-1"/>
            <a:ext cx="5838887" cy="5179109"/>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4"/>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35795744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4_Titelfolie">
    <p:spTree>
      <p:nvGrpSpPr>
        <p:cNvPr id="1" name=""/>
        <p:cNvGrpSpPr/>
        <p:nvPr/>
      </p:nvGrpSpPr>
      <p:grpSpPr>
        <a:xfrm>
          <a:off x="0" y="0"/>
          <a:ext cx="0" cy="0"/>
          <a:chOff x="0" y="0"/>
          <a:chExt cx="0" cy="0"/>
        </a:xfrm>
      </p:grpSpPr>
      <p:sp>
        <p:nvSpPr>
          <p:cNvPr id="7" name="Rectangle 42">
            <a:extLst>
              <a:ext uri="{FF2B5EF4-FFF2-40B4-BE49-F238E27FC236}">
                <a16:creationId xmlns:a16="http://schemas.microsoft.com/office/drawing/2014/main" id="{216E6D9B-0BEA-7244-8A4C-40AD134C298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
        <p:nvSpPr>
          <p:cNvPr id="5" name="Rechteck 4">
            <a:extLst>
              <a:ext uri="{FF2B5EF4-FFF2-40B4-BE49-F238E27FC236}">
                <a16:creationId xmlns:a16="http://schemas.microsoft.com/office/drawing/2014/main" id="{D718EBA5-5F01-7740-A38A-9125A1470CAC}"/>
              </a:ext>
            </a:extLst>
          </p:cNvPr>
          <p:cNvSpPr/>
          <p:nvPr userDrawn="1"/>
        </p:nvSpPr>
        <p:spPr>
          <a:xfrm rot="1987098">
            <a:off x="3396271" y="978752"/>
            <a:ext cx="816446" cy="38241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8" name="Picture 3">
            <a:extLst>
              <a:ext uri="{FF2B5EF4-FFF2-40B4-BE49-F238E27FC236}">
                <a16:creationId xmlns:a16="http://schemas.microsoft.com/office/drawing/2014/main" id="{07F7D501-A1DC-C043-AE6B-22461F00B7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87114" y="-1"/>
            <a:ext cx="5838887" cy="5179109"/>
          </a:xfrm>
          <a:prstGeom prst="rect">
            <a:avLst/>
          </a:prstGeom>
        </p:spPr>
      </p:pic>
      <p:pic>
        <p:nvPicPr>
          <p:cNvPr id="11" name="Grafik 10" descr="Ein Bild, das Zeichnung enthält.&#10;&#10;Automatisch generierte Beschreibung">
            <a:extLst>
              <a:ext uri="{FF2B5EF4-FFF2-40B4-BE49-F238E27FC236}">
                <a16:creationId xmlns:a16="http://schemas.microsoft.com/office/drawing/2014/main" id="{2D2C4B62-E929-914E-9F26-04DE41265622}"/>
              </a:ext>
            </a:extLst>
          </p:cNvPr>
          <p:cNvPicPr>
            <a:picLocks noChangeAspect="1"/>
          </p:cNvPicPr>
          <p:nvPr userDrawn="1"/>
        </p:nvPicPr>
        <p:blipFill>
          <a:blip r:embed="rId3"/>
          <a:stretch>
            <a:fillRect/>
          </a:stretch>
        </p:blipFill>
        <p:spPr>
          <a:xfrm>
            <a:off x="8119777" y="0"/>
            <a:ext cx="981355" cy="729000"/>
          </a:xfrm>
          <a:prstGeom prst="rect">
            <a:avLst/>
          </a:prstGeom>
        </p:spPr>
      </p:pic>
      <p:sp>
        <p:nvSpPr>
          <p:cNvPr id="2" name="Titel 1">
            <a:extLst>
              <a:ext uri="{FF2B5EF4-FFF2-40B4-BE49-F238E27FC236}">
                <a16:creationId xmlns:a16="http://schemas.microsoft.com/office/drawing/2014/main" id="{F9889EAF-7F88-044A-918C-D06120A338C3}"/>
              </a:ext>
            </a:extLst>
          </p:cNvPr>
          <p:cNvSpPr>
            <a:spLocks noGrp="1"/>
          </p:cNvSpPr>
          <p:nvPr>
            <p:ph type="ctrTitle" hasCustomPrompt="1"/>
          </p:nvPr>
        </p:nvSpPr>
        <p:spPr>
          <a:xfrm>
            <a:off x="509865" y="1329927"/>
            <a:ext cx="4209772" cy="1241822"/>
          </a:xfrm>
        </p:spPr>
        <p:txBody>
          <a:bodyPr anchor="ctr">
            <a:normAutofit/>
          </a:bodyPr>
          <a:lstStyle>
            <a:lvl1pPr algn="l">
              <a:defRPr sz="3000"/>
            </a:lvl1pPr>
          </a:lstStyle>
          <a:p>
            <a:r>
              <a:rPr lang="de-DE"/>
              <a:t>MASTERTITELFORMAT BEARBEITEN</a:t>
            </a:r>
            <a:endParaRPr lang="en-GB"/>
          </a:p>
        </p:txBody>
      </p:sp>
      <p:sp>
        <p:nvSpPr>
          <p:cNvPr id="3" name="Untertitel 2">
            <a:extLst>
              <a:ext uri="{FF2B5EF4-FFF2-40B4-BE49-F238E27FC236}">
                <a16:creationId xmlns:a16="http://schemas.microsoft.com/office/drawing/2014/main" id="{ACF72846-FF51-4942-AF4D-A140C0E9C1D2}"/>
              </a:ext>
            </a:extLst>
          </p:cNvPr>
          <p:cNvSpPr>
            <a:spLocks noGrp="1"/>
          </p:cNvSpPr>
          <p:nvPr>
            <p:ph type="subTitle" idx="1" hasCustomPrompt="1"/>
          </p:nvPr>
        </p:nvSpPr>
        <p:spPr>
          <a:xfrm>
            <a:off x="505563" y="2713289"/>
            <a:ext cx="3914497" cy="918857"/>
          </a:xfrm>
        </p:spPr>
        <p:txBody>
          <a:bodyPr anchor="ctr">
            <a:normAutofit/>
          </a:bodyPr>
          <a:lstStyle>
            <a:lvl1pPr marL="0" indent="0" algn="l">
              <a:buNone/>
              <a:defRPr sz="15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FF046EB2-4FDD-C94A-B546-0FB9A07711F3}"/>
              </a:ext>
            </a:extLst>
          </p:cNvPr>
          <p:cNvSpPr>
            <a:spLocks noGrp="1"/>
          </p:cNvSpPr>
          <p:nvPr>
            <p:ph type="dt" sz="half" idx="10"/>
          </p:nvPr>
        </p:nvSpPr>
        <p:spPr>
          <a:xfrm>
            <a:off x="7399951" y="4869657"/>
            <a:ext cx="1500692" cy="273844"/>
          </a:xfrm>
        </p:spPr>
        <p:txBody>
          <a:bodyPr/>
          <a:lstStyle>
            <a:lvl1pPr>
              <a:defRPr>
                <a:solidFill>
                  <a:schemeClr val="bg1"/>
                </a:solidFill>
              </a:defRPr>
            </a:lvl1pPr>
          </a:lstStyle>
          <a:p>
            <a:r>
              <a:rPr lang="en-GB" dirty="0">
                <a:solidFill>
                  <a:srgbClr val="FFFFFF"/>
                </a:solidFill>
              </a:rPr>
              <a:t>Copyright by BluWin Ltd. </a:t>
            </a:r>
          </a:p>
        </p:txBody>
      </p:sp>
    </p:spTree>
    <p:extLst>
      <p:ext uri="{BB962C8B-B14F-4D97-AF65-F5344CB8AC3E}">
        <p14:creationId xmlns:p14="http://schemas.microsoft.com/office/powerpoint/2010/main" val="2357116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94CF4-3E74-FE4F-8214-48DAB313710E}"/>
              </a:ext>
            </a:extLst>
          </p:cNvPr>
          <p:cNvSpPr>
            <a:spLocks noGrp="1"/>
          </p:cNvSpPr>
          <p:nvPr>
            <p:ph type="title" hasCustomPrompt="1"/>
          </p:nvPr>
        </p:nvSpPr>
        <p:spPr>
          <a:xfrm>
            <a:off x="623887" y="1314201"/>
            <a:ext cx="7886700" cy="1110022"/>
          </a:xfrm>
        </p:spPr>
        <p:txBody>
          <a:bodyPr anchor="ctr">
            <a:normAutofit/>
          </a:bodyPr>
          <a:lstStyle>
            <a:lvl1pPr>
              <a:defRPr sz="3000"/>
            </a:lvl1pPr>
          </a:lstStyle>
          <a:p>
            <a:r>
              <a:rPr lang="de-DE"/>
              <a:t>MASTERTITELFORMAT BEARBEITEN</a:t>
            </a:r>
            <a:endParaRPr lang="en-GB"/>
          </a:p>
        </p:txBody>
      </p:sp>
      <p:sp>
        <p:nvSpPr>
          <p:cNvPr id="3" name="Textplatzhalter 2">
            <a:extLst>
              <a:ext uri="{FF2B5EF4-FFF2-40B4-BE49-F238E27FC236}">
                <a16:creationId xmlns:a16="http://schemas.microsoft.com/office/drawing/2014/main" id="{797B231A-5F9C-4B4F-B24D-2E9F6012512C}"/>
              </a:ext>
            </a:extLst>
          </p:cNvPr>
          <p:cNvSpPr>
            <a:spLocks noGrp="1"/>
          </p:cNvSpPr>
          <p:nvPr>
            <p:ph type="body" idx="1"/>
          </p:nvPr>
        </p:nvSpPr>
        <p:spPr>
          <a:xfrm>
            <a:off x="628650" y="2452407"/>
            <a:ext cx="7886700" cy="852581"/>
          </a:xfrm>
        </p:spPr>
        <p:txBody>
          <a:bodyPr anchor="ctr"/>
          <a:lstStyle>
            <a:lvl1pPr marL="0" indent="0" algn="ctr">
              <a:buNone/>
              <a:defRPr sz="1800">
                <a:solidFill>
                  <a:srgbClr val="3F3F3F"/>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2A455F4-0683-F543-8F5D-23DA2F22B971}"/>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6" name="Foliennummernplatzhalter 5">
            <a:extLst>
              <a:ext uri="{FF2B5EF4-FFF2-40B4-BE49-F238E27FC236}">
                <a16:creationId xmlns:a16="http://schemas.microsoft.com/office/drawing/2014/main" id="{C469BE35-59CE-664E-B456-968812D11297}"/>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pic>
        <p:nvPicPr>
          <p:cNvPr id="12" name="Grafik 11" descr="Ein Bild, das Frosch enthält.&#10;&#10;Automatisch generierte Beschreibung">
            <a:extLst>
              <a:ext uri="{FF2B5EF4-FFF2-40B4-BE49-F238E27FC236}">
                <a16:creationId xmlns:a16="http://schemas.microsoft.com/office/drawing/2014/main" id="{F3D97C55-3410-1A48-BB20-F7BDF6918684}"/>
              </a:ext>
            </a:extLst>
          </p:cNvPr>
          <p:cNvPicPr>
            <a:picLocks noChangeAspect="1"/>
          </p:cNvPicPr>
          <p:nvPr userDrawn="1"/>
        </p:nvPicPr>
        <p:blipFill rotWithShape="1">
          <a:blip r:embed="rId2"/>
          <a:srcRect t="17207" b="51386"/>
          <a:stretch/>
        </p:blipFill>
        <p:spPr>
          <a:xfrm>
            <a:off x="0" y="4300393"/>
            <a:ext cx="9144000" cy="852581"/>
          </a:xfrm>
          <a:prstGeom prst="rect">
            <a:avLst/>
          </a:prstGeom>
        </p:spPr>
      </p:pic>
      <p:sp>
        <p:nvSpPr>
          <p:cNvPr id="14" name="Rechteck 13">
            <a:extLst>
              <a:ext uri="{FF2B5EF4-FFF2-40B4-BE49-F238E27FC236}">
                <a16:creationId xmlns:a16="http://schemas.microsoft.com/office/drawing/2014/main" id="{A45A84CB-A3C8-294F-AE11-CB39D68548A8}"/>
              </a:ext>
            </a:extLst>
          </p:cNvPr>
          <p:cNvSpPr/>
          <p:nvPr userDrawn="1"/>
        </p:nvSpPr>
        <p:spPr>
          <a:xfrm>
            <a:off x="3540642" y="4051005"/>
            <a:ext cx="1164265" cy="378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GB" kern="1200" dirty="0">
              <a:solidFill>
                <a:srgbClr val="FFFFFF"/>
              </a:solidFill>
            </a:endParaRPr>
          </a:p>
        </p:txBody>
      </p:sp>
      <p:pic>
        <p:nvPicPr>
          <p:cNvPr id="10" name="Picture 2" descr="A picture containing mirror, light&#10;&#10;Description automatically generated">
            <a:extLst>
              <a:ext uri="{FF2B5EF4-FFF2-40B4-BE49-F238E27FC236}">
                <a16:creationId xmlns:a16="http://schemas.microsoft.com/office/drawing/2014/main" id="{8E5D7603-4BDB-C04C-A1C9-789E21CDC61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8798" b="13998"/>
          <a:stretch/>
        </p:blipFill>
        <p:spPr bwMode="auto">
          <a:xfrm rot="232484">
            <a:off x="-58500" y="3421106"/>
            <a:ext cx="9261000" cy="20173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25665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11" name="Grafik 10" descr="Sanduhr und Kalender">
            <a:extLst>
              <a:ext uri="{FF2B5EF4-FFF2-40B4-BE49-F238E27FC236}">
                <a16:creationId xmlns:a16="http://schemas.microsoft.com/office/drawing/2014/main" id="{827FED4E-BB48-2B45-B68A-5C9B1B64AA37}"/>
              </a:ext>
            </a:extLst>
          </p:cNvPr>
          <p:cNvPicPr>
            <a:picLocks noChangeAspect="1"/>
          </p:cNvPicPr>
          <p:nvPr userDrawn="1"/>
        </p:nvPicPr>
        <p:blipFill rotWithShape="1">
          <a:blip r:embed="rId2"/>
          <a:srcRect l="43864"/>
          <a:stretch/>
        </p:blipFill>
        <p:spPr>
          <a:xfrm>
            <a:off x="571778" y="871378"/>
            <a:ext cx="3136465" cy="3743036"/>
          </a:xfrm>
          <a:prstGeom prst="rect">
            <a:avLst/>
          </a:prstGeom>
        </p:spPr>
      </p:pic>
      <p:sp>
        <p:nvSpPr>
          <p:cNvPr id="2" name="Titel 1">
            <a:extLst>
              <a:ext uri="{FF2B5EF4-FFF2-40B4-BE49-F238E27FC236}">
                <a16:creationId xmlns:a16="http://schemas.microsoft.com/office/drawing/2014/main" id="{17E6480C-7432-E94D-BA34-0D930A88CDE8}"/>
              </a:ext>
            </a:extLst>
          </p:cNvPr>
          <p:cNvSpPr>
            <a:spLocks noGrp="1"/>
          </p:cNvSpPr>
          <p:nvPr>
            <p:ph type="title" hasCustomPrompt="1"/>
          </p:nvPr>
        </p:nvSpPr>
        <p:spPr/>
        <p:txBody>
          <a:bodyPr>
            <a:normAutofit/>
          </a:bodyPr>
          <a:lstStyle>
            <a:lvl1pPr>
              <a:defRPr sz="2400"/>
            </a:lvl1pPr>
          </a:lstStyle>
          <a:p>
            <a:r>
              <a:rPr lang="de-DE"/>
              <a:t>AGENDA</a:t>
            </a:r>
            <a:endParaRPr lang="en-GB"/>
          </a:p>
        </p:txBody>
      </p:sp>
      <p:sp>
        <p:nvSpPr>
          <p:cNvPr id="3" name="Inhaltsplatzhalter 2">
            <a:extLst>
              <a:ext uri="{FF2B5EF4-FFF2-40B4-BE49-F238E27FC236}">
                <a16:creationId xmlns:a16="http://schemas.microsoft.com/office/drawing/2014/main" id="{74024094-2FCC-0D4B-BA77-E1DF794DDF4B}"/>
              </a:ext>
            </a:extLst>
          </p:cNvPr>
          <p:cNvSpPr>
            <a:spLocks noGrp="1"/>
          </p:cNvSpPr>
          <p:nvPr>
            <p:ph idx="1"/>
          </p:nvPr>
        </p:nvSpPr>
        <p:spPr>
          <a:xfrm>
            <a:off x="3858159" y="871377"/>
            <a:ext cx="4653078" cy="374303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A12ABE28-AF1E-DA40-8812-EF0753D5CAE4}"/>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6" name="Foliennummernplatzhalter 5">
            <a:extLst>
              <a:ext uri="{FF2B5EF4-FFF2-40B4-BE49-F238E27FC236}">
                <a16:creationId xmlns:a16="http://schemas.microsoft.com/office/drawing/2014/main" id="{FF723B69-F7AE-7E42-8656-0774837A56FF}"/>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7" name="Rectangle 42">
            <a:extLst>
              <a:ext uri="{FF2B5EF4-FFF2-40B4-BE49-F238E27FC236}">
                <a16:creationId xmlns:a16="http://schemas.microsoft.com/office/drawing/2014/main" id="{C5CD10B9-D802-504A-90F9-096545073BD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Tree>
    <p:extLst>
      <p:ext uri="{BB962C8B-B14F-4D97-AF65-F5344CB8AC3E}">
        <p14:creationId xmlns:p14="http://schemas.microsoft.com/office/powerpoint/2010/main" val="35047798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304A-A080-9242-82A1-F2820985CFEA}"/>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3" name="Datumsplatzhalter 2">
            <a:extLst>
              <a:ext uri="{FF2B5EF4-FFF2-40B4-BE49-F238E27FC236}">
                <a16:creationId xmlns:a16="http://schemas.microsoft.com/office/drawing/2014/main" id="{3659CEE0-56A3-D044-B1D4-F044AE5C4487}"/>
              </a:ext>
            </a:extLst>
          </p:cNvPr>
          <p:cNvSpPr>
            <a:spLocks noGrp="1"/>
          </p:cNvSpPr>
          <p:nvPr>
            <p:ph type="dt" sz="half" idx="10"/>
          </p:nvPr>
        </p:nvSpPr>
        <p:spPr/>
        <p:txBody>
          <a:bodyPr/>
          <a:lstStyle/>
          <a:p>
            <a:r>
              <a:rPr lang="en-GB" dirty="0">
                <a:solidFill>
                  <a:srgbClr val="FFFFFF">
                    <a:lumMod val="50000"/>
                  </a:srgbClr>
                </a:solidFill>
              </a:rPr>
              <a:t>Copyright by BluWin Ltd. </a:t>
            </a:r>
          </a:p>
        </p:txBody>
      </p:sp>
      <p:sp>
        <p:nvSpPr>
          <p:cNvPr id="4" name="Foliennummernplatzhalter 3">
            <a:extLst>
              <a:ext uri="{FF2B5EF4-FFF2-40B4-BE49-F238E27FC236}">
                <a16:creationId xmlns:a16="http://schemas.microsoft.com/office/drawing/2014/main" id="{F4F29F92-C7DA-4D44-B987-A70102EB014C}"/>
              </a:ext>
            </a:extLst>
          </p:cNvPr>
          <p:cNvSpPr>
            <a:spLocks noGrp="1"/>
          </p:cNvSpPr>
          <p:nvPr>
            <p:ph type="sldNum" sz="quarter" idx="11"/>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6" name="Inhaltsplatzhalter 2">
            <a:extLst>
              <a:ext uri="{FF2B5EF4-FFF2-40B4-BE49-F238E27FC236}">
                <a16:creationId xmlns:a16="http://schemas.microsoft.com/office/drawing/2014/main" id="{743CBD27-1E80-C948-AEF5-314C04653292}"/>
              </a:ext>
            </a:extLst>
          </p:cNvPr>
          <p:cNvSpPr>
            <a:spLocks noGrp="1"/>
          </p:cNvSpPr>
          <p:nvPr>
            <p:ph idx="1"/>
          </p:nvPr>
        </p:nvSpPr>
        <p:spPr>
          <a:xfrm>
            <a:off x="366823" y="871377"/>
            <a:ext cx="8144414" cy="374303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Rectangle 42">
            <a:extLst>
              <a:ext uri="{FF2B5EF4-FFF2-40B4-BE49-F238E27FC236}">
                <a16:creationId xmlns:a16="http://schemas.microsoft.com/office/drawing/2014/main" id="{D0B0A1E5-DEFC-6F43-AA97-A683B38B9836}"/>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Tree>
    <p:extLst>
      <p:ext uri="{BB962C8B-B14F-4D97-AF65-F5344CB8AC3E}">
        <p14:creationId xmlns:p14="http://schemas.microsoft.com/office/powerpoint/2010/main" val="3725795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E6480C-7432-E94D-BA34-0D930A88CDE8}"/>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74024094-2FCC-0D4B-BA77-E1DF794DDF4B}"/>
              </a:ext>
            </a:extLst>
          </p:cNvPr>
          <p:cNvSpPr>
            <a:spLocks noGrp="1"/>
          </p:cNvSpPr>
          <p:nvPr>
            <p:ph idx="1"/>
          </p:nvPr>
        </p:nvSpPr>
        <p:spPr>
          <a:xfrm>
            <a:off x="4178595" y="889687"/>
            <a:ext cx="4289130" cy="3743036"/>
          </a:xfrm>
          <a:solidFill>
            <a:schemeClr val="bg2">
              <a:lumMod val="95000"/>
            </a:schemeClr>
          </a:solidFill>
          <a:ln>
            <a:solidFill>
              <a:schemeClr val="bg2">
                <a:lumMod val="95000"/>
              </a:schemeClr>
            </a:solidFill>
          </a:ln>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A12ABE28-AF1E-DA40-8812-EF0753D5CAE4}"/>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6" name="Foliennummernplatzhalter 5">
            <a:extLst>
              <a:ext uri="{FF2B5EF4-FFF2-40B4-BE49-F238E27FC236}">
                <a16:creationId xmlns:a16="http://schemas.microsoft.com/office/drawing/2014/main" id="{FF723B69-F7AE-7E42-8656-0774837A56FF}"/>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7" name="Rectangle 42">
            <a:extLst>
              <a:ext uri="{FF2B5EF4-FFF2-40B4-BE49-F238E27FC236}">
                <a16:creationId xmlns:a16="http://schemas.microsoft.com/office/drawing/2014/main" id="{C5CD10B9-D802-504A-90F9-096545073BD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8" name="Grafik 7" descr="Nahaufnahme von grünen Blättern mit Tautropfen">
            <a:extLst>
              <a:ext uri="{FF2B5EF4-FFF2-40B4-BE49-F238E27FC236}">
                <a16:creationId xmlns:a16="http://schemas.microsoft.com/office/drawing/2014/main" id="{AB610BB4-8530-C045-A167-756C188781C6}"/>
              </a:ext>
            </a:extLst>
          </p:cNvPr>
          <p:cNvPicPr>
            <a:picLocks noChangeAspect="1"/>
          </p:cNvPicPr>
          <p:nvPr userDrawn="1"/>
        </p:nvPicPr>
        <p:blipFill rotWithShape="1">
          <a:blip r:embed="rId2"/>
          <a:srcRect l="36645" t="-2790" b="-1"/>
          <a:stretch/>
        </p:blipFill>
        <p:spPr>
          <a:xfrm>
            <a:off x="285057" y="1267627"/>
            <a:ext cx="3712541" cy="2950535"/>
          </a:xfrm>
          <a:prstGeom prst="homePlate">
            <a:avLst/>
          </a:prstGeom>
        </p:spPr>
      </p:pic>
    </p:spTree>
    <p:extLst>
      <p:ext uri="{BB962C8B-B14F-4D97-AF65-F5344CB8AC3E}">
        <p14:creationId xmlns:p14="http://schemas.microsoft.com/office/powerpoint/2010/main" val="38323385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E6480C-7432-E94D-BA34-0D930A88CDE8}"/>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74024094-2FCC-0D4B-BA77-E1DF794DDF4B}"/>
              </a:ext>
            </a:extLst>
          </p:cNvPr>
          <p:cNvSpPr>
            <a:spLocks noGrp="1"/>
          </p:cNvSpPr>
          <p:nvPr>
            <p:ph idx="1"/>
          </p:nvPr>
        </p:nvSpPr>
        <p:spPr>
          <a:xfrm>
            <a:off x="4178595" y="889687"/>
            <a:ext cx="4289130" cy="3743036"/>
          </a:xfrm>
          <a:solidFill>
            <a:schemeClr val="bg2">
              <a:lumMod val="95000"/>
            </a:schemeClr>
          </a:solidFill>
          <a:ln>
            <a:solidFill>
              <a:schemeClr val="bg2">
                <a:lumMod val="95000"/>
              </a:schemeClr>
            </a:solidFill>
          </a:ln>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A12ABE28-AF1E-DA40-8812-EF0753D5CAE4}"/>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6" name="Foliennummernplatzhalter 5">
            <a:extLst>
              <a:ext uri="{FF2B5EF4-FFF2-40B4-BE49-F238E27FC236}">
                <a16:creationId xmlns:a16="http://schemas.microsoft.com/office/drawing/2014/main" id="{FF723B69-F7AE-7E42-8656-0774837A56FF}"/>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7" name="Rectangle 42">
            <a:extLst>
              <a:ext uri="{FF2B5EF4-FFF2-40B4-BE49-F238E27FC236}">
                <a16:creationId xmlns:a16="http://schemas.microsoft.com/office/drawing/2014/main" id="{C5CD10B9-D802-504A-90F9-096545073BD7}"/>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pic>
        <p:nvPicPr>
          <p:cNvPr id="8" name="Grafik 7" descr="Nahaufnahme von frischem Gras mit einem Tautropfen an der Spitze">
            <a:extLst>
              <a:ext uri="{FF2B5EF4-FFF2-40B4-BE49-F238E27FC236}">
                <a16:creationId xmlns:a16="http://schemas.microsoft.com/office/drawing/2014/main" id="{AB610BB4-8530-C045-A167-756C188781C6}"/>
              </a:ext>
            </a:extLst>
          </p:cNvPr>
          <p:cNvPicPr>
            <a:picLocks noChangeAspect="1"/>
          </p:cNvPicPr>
          <p:nvPr userDrawn="1"/>
        </p:nvPicPr>
        <p:blipFill>
          <a:blip r:embed="rId2"/>
          <a:srcRect/>
          <a:stretch/>
        </p:blipFill>
        <p:spPr>
          <a:xfrm>
            <a:off x="285057" y="1506589"/>
            <a:ext cx="3712541" cy="2472610"/>
          </a:xfrm>
          <a:prstGeom prst="homePlate">
            <a:avLst/>
          </a:prstGeom>
        </p:spPr>
      </p:pic>
    </p:spTree>
    <p:extLst>
      <p:ext uri="{BB962C8B-B14F-4D97-AF65-F5344CB8AC3E}">
        <p14:creationId xmlns:p14="http://schemas.microsoft.com/office/powerpoint/2010/main" val="23309659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alpha val="94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98026-BC31-914A-947D-AF5F7CCB3A41}"/>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0AC004CE-FADF-9542-A62E-232E78E780C2}"/>
              </a:ext>
            </a:extLst>
          </p:cNvPr>
          <p:cNvSpPr>
            <a:spLocks noGrp="1"/>
          </p:cNvSpPr>
          <p:nvPr>
            <p:ph sz="half" idx="1"/>
          </p:nvPr>
        </p:nvSpPr>
        <p:spPr>
          <a:xfrm>
            <a:off x="628650" y="1594984"/>
            <a:ext cx="3886200" cy="303773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C03D0125-D349-5C44-8E27-6923C8EA2CF3}"/>
              </a:ext>
            </a:extLst>
          </p:cNvPr>
          <p:cNvSpPr>
            <a:spLocks noGrp="1"/>
          </p:cNvSpPr>
          <p:nvPr>
            <p:ph sz="half" idx="2"/>
          </p:nvPr>
        </p:nvSpPr>
        <p:spPr>
          <a:xfrm>
            <a:off x="4629150" y="1594983"/>
            <a:ext cx="3886200" cy="303773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D2F0761D-F2F5-4A4C-BACC-AD862D45B704}"/>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7" name="Foliennummernplatzhalter 6">
            <a:extLst>
              <a:ext uri="{FF2B5EF4-FFF2-40B4-BE49-F238E27FC236}">
                <a16:creationId xmlns:a16="http://schemas.microsoft.com/office/drawing/2014/main" id="{CB0D8FB5-E9EF-9742-A476-CC5F2453D252}"/>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8" name="Rectangle 42">
            <a:extLst>
              <a:ext uri="{FF2B5EF4-FFF2-40B4-BE49-F238E27FC236}">
                <a16:creationId xmlns:a16="http://schemas.microsoft.com/office/drawing/2014/main" id="{2F3F7900-00B0-D441-85A1-0D9A3BC35302}"/>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
        <p:nvSpPr>
          <p:cNvPr id="9" name="Rectangle 42">
            <a:extLst>
              <a:ext uri="{FF2B5EF4-FFF2-40B4-BE49-F238E27FC236}">
                <a16:creationId xmlns:a16="http://schemas.microsoft.com/office/drawing/2014/main" id="{96C250AB-45B6-8742-911D-23B015A78B1E}"/>
              </a:ext>
            </a:extLst>
          </p:cNvPr>
          <p:cNvSpPr/>
          <p:nvPr userDrawn="1"/>
        </p:nvSpPr>
        <p:spPr>
          <a:xfrm rot="16200000">
            <a:off x="2222783" y="-692348"/>
            <a:ext cx="697937" cy="3886201"/>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latin typeface="Trebuchet MS" panose="020B0703020202090204" pitchFamily="34" charset="0"/>
            </a:endParaRPr>
          </a:p>
        </p:txBody>
      </p:sp>
      <p:sp>
        <p:nvSpPr>
          <p:cNvPr id="10" name="Rectangle 42">
            <a:extLst>
              <a:ext uri="{FF2B5EF4-FFF2-40B4-BE49-F238E27FC236}">
                <a16:creationId xmlns:a16="http://schemas.microsoft.com/office/drawing/2014/main" id="{54A12F70-3CF8-1C4A-9832-154B005EFB32}"/>
              </a:ext>
            </a:extLst>
          </p:cNvPr>
          <p:cNvSpPr/>
          <p:nvPr userDrawn="1"/>
        </p:nvSpPr>
        <p:spPr>
          <a:xfrm rot="5400000">
            <a:off x="6223282" y="-692349"/>
            <a:ext cx="697937" cy="3886201"/>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latin typeface="Trebuchet MS" panose="020B0703020202090204" pitchFamily="34" charset="0"/>
            </a:endParaRPr>
          </a:p>
        </p:txBody>
      </p:sp>
      <p:sp>
        <p:nvSpPr>
          <p:cNvPr id="11" name="Textplatzhalter 12">
            <a:extLst>
              <a:ext uri="{FF2B5EF4-FFF2-40B4-BE49-F238E27FC236}">
                <a16:creationId xmlns:a16="http://schemas.microsoft.com/office/drawing/2014/main" id="{C2A24B5A-BF17-E545-AD10-FE5E90376137}"/>
              </a:ext>
            </a:extLst>
          </p:cNvPr>
          <p:cNvSpPr>
            <a:spLocks noGrp="1"/>
          </p:cNvSpPr>
          <p:nvPr>
            <p:ph type="body" sz="quarter" idx="16"/>
          </p:nvPr>
        </p:nvSpPr>
        <p:spPr>
          <a:xfrm>
            <a:off x="636371" y="924463"/>
            <a:ext cx="3789430" cy="594686"/>
          </a:xfrm>
          <a:prstGeom prst="rect">
            <a:avLst/>
          </a:prstGeom>
        </p:spPr>
        <p:txBody>
          <a:bodyPr anchor="ctr">
            <a:noAutofit/>
          </a:bodyPr>
          <a:lstStyle>
            <a:lvl1pPr marL="0" indent="0" algn="ctr">
              <a:buNone/>
              <a:defRPr sz="1500" b="1">
                <a:solidFill>
                  <a:schemeClr val="bg1"/>
                </a:solidFill>
                <a:latin typeface="Trebuchet MS" panose="020B0703020202090204" pitchFamily="34" charset="0"/>
              </a:defRPr>
            </a:lvl1pPr>
          </a:lstStyle>
          <a:p>
            <a:pPr lvl="0"/>
            <a:r>
              <a:rPr lang="de-DE"/>
              <a:t>Mastertextformat bearbeiten</a:t>
            </a:r>
          </a:p>
        </p:txBody>
      </p:sp>
      <p:sp>
        <p:nvSpPr>
          <p:cNvPr id="12" name="Textplatzhalter 12">
            <a:extLst>
              <a:ext uri="{FF2B5EF4-FFF2-40B4-BE49-F238E27FC236}">
                <a16:creationId xmlns:a16="http://schemas.microsoft.com/office/drawing/2014/main" id="{5983B521-AD09-924D-B2DA-5DB4C76B6F49}"/>
              </a:ext>
            </a:extLst>
          </p:cNvPr>
          <p:cNvSpPr>
            <a:spLocks noGrp="1"/>
          </p:cNvSpPr>
          <p:nvPr>
            <p:ph type="body" sz="quarter" idx="17"/>
          </p:nvPr>
        </p:nvSpPr>
        <p:spPr>
          <a:xfrm>
            <a:off x="4572000" y="962608"/>
            <a:ext cx="3789430" cy="594686"/>
          </a:xfrm>
          <a:prstGeom prst="rect">
            <a:avLst/>
          </a:prstGeom>
        </p:spPr>
        <p:txBody>
          <a:bodyPr anchor="ctr">
            <a:noAutofit/>
          </a:bodyPr>
          <a:lstStyle>
            <a:lvl1pPr marL="0" indent="0" algn="ctr">
              <a:buNone/>
              <a:defRPr sz="1500" b="1">
                <a:solidFill>
                  <a:schemeClr val="bg1"/>
                </a:solidFill>
                <a:latin typeface="Trebuchet MS" panose="020B0703020202090204" pitchFamily="34" charset="0"/>
              </a:defRPr>
            </a:lvl1pPr>
          </a:lstStyle>
          <a:p>
            <a:pPr lvl="0"/>
            <a:r>
              <a:rPr lang="de-DE"/>
              <a:t>Mastertextformat bearbeiten</a:t>
            </a:r>
          </a:p>
        </p:txBody>
      </p:sp>
    </p:spTree>
    <p:extLst>
      <p:ext uri="{BB962C8B-B14F-4D97-AF65-F5344CB8AC3E}">
        <p14:creationId xmlns:p14="http://schemas.microsoft.com/office/powerpoint/2010/main" val="32598878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C0B957-1809-744D-AE58-23BCA82C57F1}"/>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7" name="Rectangle 42">
            <a:extLst>
              <a:ext uri="{FF2B5EF4-FFF2-40B4-BE49-F238E27FC236}">
                <a16:creationId xmlns:a16="http://schemas.microsoft.com/office/drawing/2014/main" id="{0E48985C-27E6-0D4E-A1FB-F64B7F3FA161}"/>
              </a:ext>
            </a:extLst>
          </p:cNvPr>
          <p:cNvSpPr/>
          <p:nvPr userDrawn="1"/>
        </p:nvSpPr>
        <p:spPr>
          <a:xfrm rot="16200000">
            <a:off x="4490002" y="516575"/>
            <a:ext cx="172994" cy="91530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
        <p:nvSpPr>
          <p:cNvPr id="3" name="Datumsplatzhalter 2">
            <a:extLst>
              <a:ext uri="{FF2B5EF4-FFF2-40B4-BE49-F238E27FC236}">
                <a16:creationId xmlns:a16="http://schemas.microsoft.com/office/drawing/2014/main" id="{DA25EE70-0758-7F4A-A56F-9881019F6DDE}"/>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5" name="Foliennummernplatzhalter 4">
            <a:extLst>
              <a:ext uri="{FF2B5EF4-FFF2-40B4-BE49-F238E27FC236}">
                <a16:creationId xmlns:a16="http://schemas.microsoft.com/office/drawing/2014/main" id="{2841E470-2F15-AB42-B136-A1DB238F1FCE}"/>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10" name="Bildplatzhalter 2">
            <a:extLst>
              <a:ext uri="{FF2B5EF4-FFF2-40B4-BE49-F238E27FC236}">
                <a16:creationId xmlns:a16="http://schemas.microsoft.com/office/drawing/2014/main" id="{7881EC76-14D3-654D-987B-68FE993622A5}"/>
              </a:ext>
            </a:extLst>
          </p:cNvPr>
          <p:cNvSpPr>
            <a:spLocks noGrp="1"/>
          </p:cNvSpPr>
          <p:nvPr>
            <p:ph type="pic" idx="1"/>
          </p:nvPr>
        </p:nvSpPr>
        <p:spPr>
          <a:xfrm>
            <a:off x="0" y="909084"/>
            <a:ext cx="9152999" cy="3865318"/>
          </a:xfrm>
          <a:solidFill>
            <a:schemeClr val="bg2">
              <a:lumMod val="9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Tree>
    <p:extLst>
      <p:ext uri="{BB962C8B-B14F-4D97-AF65-F5344CB8AC3E}">
        <p14:creationId xmlns:p14="http://schemas.microsoft.com/office/powerpoint/2010/main" val="14219123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C0B957-1809-744D-AE58-23BCA82C57F1}"/>
              </a:ext>
            </a:extLst>
          </p:cNvPr>
          <p:cNvSpPr>
            <a:spLocks noGrp="1"/>
          </p:cNvSpPr>
          <p:nvPr>
            <p:ph type="title" hasCustomPrompt="1"/>
          </p:nvPr>
        </p:nvSpPr>
        <p:spPr/>
        <p:txBody>
          <a:bodyPr>
            <a:normAutofit/>
          </a:bodyPr>
          <a:lstStyle>
            <a:lvl1pPr>
              <a:defRPr sz="2400"/>
            </a:lvl1pPr>
          </a:lstStyle>
          <a:p>
            <a:r>
              <a:rPr lang="de-DE"/>
              <a:t>MASTERTITELFORMAT BEARBEITEN</a:t>
            </a:r>
            <a:endParaRPr lang="en-GB"/>
          </a:p>
        </p:txBody>
      </p:sp>
      <p:sp>
        <p:nvSpPr>
          <p:cNvPr id="7" name="Rectangle 42">
            <a:extLst>
              <a:ext uri="{FF2B5EF4-FFF2-40B4-BE49-F238E27FC236}">
                <a16:creationId xmlns:a16="http://schemas.microsoft.com/office/drawing/2014/main" id="{0E48985C-27E6-0D4E-A1FB-F64B7F3FA161}"/>
              </a:ext>
            </a:extLst>
          </p:cNvPr>
          <p:cNvSpPr/>
          <p:nvPr userDrawn="1"/>
        </p:nvSpPr>
        <p:spPr>
          <a:xfrm rot="16200000">
            <a:off x="4490002" y="516575"/>
            <a:ext cx="172994" cy="91530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
        <p:nvSpPr>
          <p:cNvPr id="3" name="Datumsplatzhalter 2">
            <a:extLst>
              <a:ext uri="{FF2B5EF4-FFF2-40B4-BE49-F238E27FC236}">
                <a16:creationId xmlns:a16="http://schemas.microsoft.com/office/drawing/2014/main" id="{DA25EE70-0758-7F4A-A56F-9881019F6DDE}"/>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5" name="Foliennummernplatzhalter 4">
            <a:extLst>
              <a:ext uri="{FF2B5EF4-FFF2-40B4-BE49-F238E27FC236}">
                <a16:creationId xmlns:a16="http://schemas.microsoft.com/office/drawing/2014/main" id="{2841E470-2F15-AB42-B136-A1DB238F1FCE}"/>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10" name="Bildplatzhalter 2">
            <a:extLst>
              <a:ext uri="{FF2B5EF4-FFF2-40B4-BE49-F238E27FC236}">
                <a16:creationId xmlns:a16="http://schemas.microsoft.com/office/drawing/2014/main" id="{7881EC76-14D3-654D-987B-68FE993622A5}"/>
              </a:ext>
            </a:extLst>
          </p:cNvPr>
          <p:cNvSpPr>
            <a:spLocks noGrp="1"/>
          </p:cNvSpPr>
          <p:nvPr>
            <p:ph type="pic" idx="1"/>
          </p:nvPr>
        </p:nvSpPr>
        <p:spPr>
          <a:xfrm>
            <a:off x="5420972" y="878697"/>
            <a:ext cx="3732027" cy="3865318"/>
          </a:xfrm>
          <a:solidFill>
            <a:schemeClr val="bg2">
              <a:lumMod val="9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8" name="Inhaltsplatzhalter 2">
            <a:extLst>
              <a:ext uri="{FF2B5EF4-FFF2-40B4-BE49-F238E27FC236}">
                <a16:creationId xmlns:a16="http://schemas.microsoft.com/office/drawing/2014/main" id="{12A73923-A599-1E42-AB93-CA974ED5BD3A}"/>
              </a:ext>
            </a:extLst>
          </p:cNvPr>
          <p:cNvSpPr>
            <a:spLocks noGrp="1"/>
          </p:cNvSpPr>
          <p:nvPr>
            <p:ph sz="half" idx="13"/>
          </p:nvPr>
        </p:nvSpPr>
        <p:spPr>
          <a:xfrm>
            <a:off x="571778" y="878696"/>
            <a:ext cx="4579697" cy="386531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Tree>
    <p:extLst>
      <p:ext uri="{BB962C8B-B14F-4D97-AF65-F5344CB8AC3E}">
        <p14:creationId xmlns:p14="http://schemas.microsoft.com/office/powerpoint/2010/main" val="34894836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7" name="Rectangle 42">
            <a:extLst>
              <a:ext uri="{FF2B5EF4-FFF2-40B4-BE49-F238E27FC236}">
                <a16:creationId xmlns:a16="http://schemas.microsoft.com/office/drawing/2014/main" id="{F8008457-E6BE-9641-853B-E3938870F849}"/>
              </a:ext>
            </a:extLst>
          </p:cNvPr>
          <p:cNvSpPr/>
          <p:nvPr userDrawn="1"/>
        </p:nvSpPr>
        <p:spPr>
          <a:xfrm rot="16200000">
            <a:off x="4490002" y="516575"/>
            <a:ext cx="172994" cy="91530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
        <p:nvSpPr>
          <p:cNvPr id="2" name="Datumsplatzhalter 1">
            <a:extLst>
              <a:ext uri="{FF2B5EF4-FFF2-40B4-BE49-F238E27FC236}">
                <a16:creationId xmlns:a16="http://schemas.microsoft.com/office/drawing/2014/main" id="{34CD4C2F-5575-8543-AD02-F8020271A307}"/>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4" name="Foliennummernplatzhalter 3">
            <a:extLst>
              <a:ext uri="{FF2B5EF4-FFF2-40B4-BE49-F238E27FC236}">
                <a16:creationId xmlns:a16="http://schemas.microsoft.com/office/drawing/2014/main" id="{BC550A40-270A-1E40-8834-D07E7B06DAE1}"/>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10" name="Bildplatzhalter 9">
            <a:extLst>
              <a:ext uri="{FF2B5EF4-FFF2-40B4-BE49-F238E27FC236}">
                <a16:creationId xmlns:a16="http://schemas.microsoft.com/office/drawing/2014/main" id="{8694DFBC-06DA-F745-927B-808CACCE1E3D}"/>
              </a:ext>
            </a:extLst>
          </p:cNvPr>
          <p:cNvSpPr>
            <a:spLocks noGrp="1"/>
          </p:cNvSpPr>
          <p:nvPr>
            <p:ph type="pic" sz="quarter" idx="13"/>
          </p:nvPr>
        </p:nvSpPr>
        <p:spPr>
          <a:xfrm>
            <a:off x="0" y="1313435"/>
            <a:ext cx="4536000" cy="1350000"/>
          </a:xfrm>
          <a:custGeom>
            <a:avLst/>
            <a:gdLst>
              <a:gd name="connsiteX0" fmla="*/ 0 w 5826642"/>
              <a:gd name="connsiteY0" fmla="*/ 2339069 h 2339069"/>
              <a:gd name="connsiteX1" fmla="*/ 584767 w 5826642"/>
              <a:gd name="connsiteY1" fmla="*/ 0 h 2339069"/>
              <a:gd name="connsiteX2" fmla="*/ 5826642 w 5826642"/>
              <a:gd name="connsiteY2" fmla="*/ 0 h 2339069"/>
              <a:gd name="connsiteX3" fmla="*/ 5241875 w 5826642"/>
              <a:gd name="connsiteY3" fmla="*/ 2339069 h 2339069"/>
              <a:gd name="connsiteX4" fmla="*/ 0 w 5826642"/>
              <a:gd name="connsiteY4" fmla="*/ 2339069 h 2339069"/>
              <a:gd name="connsiteX0" fmla="*/ 10656 w 5241875"/>
              <a:gd name="connsiteY0" fmla="*/ 2339069 h 2339069"/>
              <a:gd name="connsiteX1" fmla="*/ 0 w 5241875"/>
              <a:gd name="connsiteY1" fmla="*/ 0 h 2339069"/>
              <a:gd name="connsiteX2" fmla="*/ 5241875 w 5241875"/>
              <a:gd name="connsiteY2" fmla="*/ 0 h 2339069"/>
              <a:gd name="connsiteX3" fmla="*/ 4657108 w 5241875"/>
              <a:gd name="connsiteY3" fmla="*/ 2339069 h 2339069"/>
              <a:gd name="connsiteX4" fmla="*/ 10656 w 5241875"/>
              <a:gd name="connsiteY4" fmla="*/ 2339069 h 233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1875" h="2339069">
                <a:moveTo>
                  <a:pt x="10656" y="2339069"/>
                </a:moveTo>
                <a:lnTo>
                  <a:pt x="0" y="0"/>
                </a:lnTo>
                <a:lnTo>
                  <a:pt x="5241875" y="0"/>
                </a:lnTo>
                <a:lnTo>
                  <a:pt x="4657108" y="2339069"/>
                </a:lnTo>
                <a:lnTo>
                  <a:pt x="10656" y="2339069"/>
                </a:lnTo>
                <a:close/>
              </a:path>
            </a:pathLst>
          </a:custGeom>
          <a:solidFill>
            <a:schemeClr val="bg2">
              <a:lumMod val="95000"/>
            </a:schemeClr>
          </a:solidFill>
        </p:spPr>
        <p:txBody>
          <a:bodyPr/>
          <a:lstStyle/>
          <a:p>
            <a:endParaRPr lang="en-GB" dirty="0"/>
          </a:p>
        </p:txBody>
      </p:sp>
      <p:sp>
        <p:nvSpPr>
          <p:cNvPr id="11" name="Bildplatzhalter 9">
            <a:extLst>
              <a:ext uri="{FF2B5EF4-FFF2-40B4-BE49-F238E27FC236}">
                <a16:creationId xmlns:a16="http://schemas.microsoft.com/office/drawing/2014/main" id="{95A4CAAE-59D9-7A41-9E53-7974544C7096}"/>
              </a:ext>
            </a:extLst>
          </p:cNvPr>
          <p:cNvSpPr>
            <a:spLocks noGrp="1"/>
          </p:cNvSpPr>
          <p:nvPr>
            <p:ph type="pic" sz="quarter" idx="14"/>
          </p:nvPr>
        </p:nvSpPr>
        <p:spPr>
          <a:xfrm>
            <a:off x="4608002" y="2618918"/>
            <a:ext cx="4536000" cy="1350000"/>
          </a:xfrm>
          <a:custGeom>
            <a:avLst/>
            <a:gdLst>
              <a:gd name="connsiteX0" fmla="*/ 0 w 5826642"/>
              <a:gd name="connsiteY0" fmla="*/ 2339069 h 2339069"/>
              <a:gd name="connsiteX1" fmla="*/ 584767 w 5826642"/>
              <a:gd name="connsiteY1" fmla="*/ 0 h 2339069"/>
              <a:gd name="connsiteX2" fmla="*/ 5826642 w 5826642"/>
              <a:gd name="connsiteY2" fmla="*/ 0 h 2339069"/>
              <a:gd name="connsiteX3" fmla="*/ 5241875 w 5826642"/>
              <a:gd name="connsiteY3" fmla="*/ 2339069 h 2339069"/>
              <a:gd name="connsiteX4" fmla="*/ 0 w 5826642"/>
              <a:gd name="connsiteY4" fmla="*/ 2339069 h 2339069"/>
              <a:gd name="connsiteX0" fmla="*/ 0 w 5358809"/>
              <a:gd name="connsiteY0" fmla="*/ 2339069 h 2339069"/>
              <a:gd name="connsiteX1" fmla="*/ 584767 w 5358809"/>
              <a:gd name="connsiteY1" fmla="*/ 0 h 2339069"/>
              <a:gd name="connsiteX2" fmla="*/ 5358809 w 5358809"/>
              <a:gd name="connsiteY2" fmla="*/ 21265 h 2339069"/>
              <a:gd name="connsiteX3" fmla="*/ 5241875 w 5358809"/>
              <a:gd name="connsiteY3" fmla="*/ 2339069 h 2339069"/>
              <a:gd name="connsiteX4" fmla="*/ 0 w 5358809"/>
              <a:gd name="connsiteY4" fmla="*/ 2339069 h 2339069"/>
              <a:gd name="connsiteX0" fmla="*/ 0 w 5358809"/>
              <a:gd name="connsiteY0" fmla="*/ 2339069 h 2339069"/>
              <a:gd name="connsiteX1" fmla="*/ 584767 w 5358809"/>
              <a:gd name="connsiteY1" fmla="*/ 0 h 2339069"/>
              <a:gd name="connsiteX2" fmla="*/ 5358809 w 5358809"/>
              <a:gd name="connsiteY2" fmla="*/ 21265 h 2339069"/>
              <a:gd name="connsiteX3" fmla="*/ 5348200 w 5358809"/>
              <a:gd name="connsiteY3" fmla="*/ 2275273 h 2339069"/>
              <a:gd name="connsiteX4" fmla="*/ 0 w 5358809"/>
              <a:gd name="connsiteY4" fmla="*/ 2339069 h 2339069"/>
              <a:gd name="connsiteX0" fmla="*/ 0 w 5358809"/>
              <a:gd name="connsiteY0" fmla="*/ 2339069 h 2339069"/>
              <a:gd name="connsiteX1" fmla="*/ 584767 w 5358809"/>
              <a:gd name="connsiteY1" fmla="*/ 0 h 2339069"/>
              <a:gd name="connsiteX2" fmla="*/ 5358809 w 5358809"/>
              <a:gd name="connsiteY2" fmla="*/ 21265 h 2339069"/>
              <a:gd name="connsiteX3" fmla="*/ 5348200 w 5358809"/>
              <a:gd name="connsiteY3" fmla="*/ 2275273 h 2339069"/>
              <a:gd name="connsiteX4" fmla="*/ 0 w 5358809"/>
              <a:gd name="connsiteY4" fmla="*/ 2339069 h 233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809" h="2339069">
                <a:moveTo>
                  <a:pt x="0" y="2339069"/>
                </a:moveTo>
                <a:lnTo>
                  <a:pt x="584767" y="0"/>
                </a:lnTo>
                <a:lnTo>
                  <a:pt x="5358809" y="21265"/>
                </a:lnTo>
                <a:cubicBezTo>
                  <a:pt x="5355273" y="772601"/>
                  <a:pt x="5351736" y="1523937"/>
                  <a:pt x="5348200" y="2275273"/>
                </a:cubicBezTo>
                <a:lnTo>
                  <a:pt x="0" y="2339069"/>
                </a:lnTo>
                <a:close/>
              </a:path>
            </a:pathLst>
          </a:custGeom>
          <a:solidFill>
            <a:schemeClr val="bg2">
              <a:lumMod val="95000"/>
            </a:schemeClr>
          </a:solidFill>
        </p:spPr>
        <p:txBody>
          <a:bodyPr/>
          <a:lstStyle/>
          <a:p>
            <a:endParaRPr lang="en-GB" dirty="0"/>
          </a:p>
        </p:txBody>
      </p:sp>
      <p:sp>
        <p:nvSpPr>
          <p:cNvPr id="13" name="Textplatzhalter 12">
            <a:extLst>
              <a:ext uri="{FF2B5EF4-FFF2-40B4-BE49-F238E27FC236}">
                <a16:creationId xmlns:a16="http://schemas.microsoft.com/office/drawing/2014/main" id="{8AF280E3-40BC-8F4C-919C-E2CEB6237A42}"/>
              </a:ext>
            </a:extLst>
          </p:cNvPr>
          <p:cNvSpPr>
            <a:spLocks noGrp="1"/>
          </p:cNvSpPr>
          <p:nvPr>
            <p:ph type="body" sz="quarter" idx="15"/>
          </p:nvPr>
        </p:nvSpPr>
        <p:spPr>
          <a:xfrm>
            <a:off x="5151475" y="1259957"/>
            <a:ext cx="3998024" cy="1179799"/>
          </a:xfrm>
          <a:custGeom>
            <a:avLst/>
            <a:gdLst>
              <a:gd name="connsiteX0" fmla="*/ 0 w 5387162"/>
              <a:gd name="connsiteY0" fmla="*/ 1501762 h 1501762"/>
              <a:gd name="connsiteX1" fmla="*/ 375441 w 5387162"/>
              <a:gd name="connsiteY1" fmla="*/ 0 h 1501762"/>
              <a:gd name="connsiteX2" fmla="*/ 5387162 w 5387162"/>
              <a:gd name="connsiteY2" fmla="*/ 0 h 1501762"/>
              <a:gd name="connsiteX3" fmla="*/ 5011722 w 5387162"/>
              <a:gd name="connsiteY3" fmla="*/ 1501762 h 1501762"/>
              <a:gd name="connsiteX4" fmla="*/ 0 w 5387162"/>
              <a:gd name="connsiteY4" fmla="*/ 1501762 h 1501762"/>
              <a:gd name="connsiteX0" fmla="*/ 0 w 5387162"/>
              <a:gd name="connsiteY0" fmla="*/ 1544292 h 1544292"/>
              <a:gd name="connsiteX1" fmla="*/ 375441 w 5387162"/>
              <a:gd name="connsiteY1" fmla="*/ 0 h 1544292"/>
              <a:gd name="connsiteX2" fmla="*/ 5387162 w 5387162"/>
              <a:gd name="connsiteY2" fmla="*/ 42530 h 1544292"/>
              <a:gd name="connsiteX3" fmla="*/ 5011722 w 5387162"/>
              <a:gd name="connsiteY3" fmla="*/ 1544292 h 1544292"/>
              <a:gd name="connsiteX4" fmla="*/ 0 w 5387162"/>
              <a:gd name="connsiteY4" fmla="*/ 1544292 h 1544292"/>
              <a:gd name="connsiteX0" fmla="*/ 0 w 5387162"/>
              <a:gd name="connsiteY0" fmla="*/ 1573065 h 1573065"/>
              <a:gd name="connsiteX1" fmla="*/ 375441 w 5387162"/>
              <a:gd name="connsiteY1" fmla="*/ 28773 h 1573065"/>
              <a:gd name="connsiteX2" fmla="*/ 999461 w 5387162"/>
              <a:gd name="connsiteY2" fmla="*/ 0 h 1573065"/>
              <a:gd name="connsiteX3" fmla="*/ 5387162 w 5387162"/>
              <a:gd name="connsiteY3" fmla="*/ 71303 h 1573065"/>
              <a:gd name="connsiteX4" fmla="*/ 5011722 w 5387162"/>
              <a:gd name="connsiteY4" fmla="*/ 1573065 h 1573065"/>
              <a:gd name="connsiteX5" fmla="*/ 0 w 5387162"/>
              <a:gd name="connsiteY5" fmla="*/ 1573065 h 1573065"/>
              <a:gd name="connsiteX0" fmla="*/ 0 w 5394494"/>
              <a:gd name="connsiteY0" fmla="*/ 1573065 h 1573065"/>
              <a:gd name="connsiteX1" fmla="*/ 375441 w 5394494"/>
              <a:gd name="connsiteY1" fmla="*/ 28773 h 1573065"/>
              <a:gd name="connsiteX2" fmla="*/ 999461 w 5394494"/>
              <a:gd name="connsiteY2" fmla="*/ 0 h 1573065"/>
              <a:gd name="connsiteX3" fmla="*/ 5387162 w 5394494"/>
              <a:gd name="connsiteY3" fmla="*/ 71303 h 1573065"/>
              <a:gd name="connsiteX4" fmla="*/ 5394494 w 5394494"/>
              <a:gd name="connsiteY4" fmla="*/ 1530535 h 1573065"/>
              <a:gd name="connsiteX5" fmla="*/ 0 w 5394494"/>
              <a:gd name="connsiteY5" fmla="*/ 1573065 h 1573065"/>
              <a:gd name="connsiteX0" fmla="*/ 0 w 5394494"/>
              <a:gd name="connsiteY0" fmla="*/ 1573065 h 1573065"/>
              <a:gd name="connsiteX1" fmla="*/ 375441 w 5394494"/>
              <a:gd name="connsiteY1" fmla="*/ 28773 h 1573065"/>
              <a:gd name="connsiteX2" fmla="*/ 999461 w 5394494"/>
              <a:gd name="connsiteY2" fmla="*/ 0 h 1573065"/>
              <a:gd name="connsiteX3" fmla="*/ 5365897 w 5394494"/>
              <a:gd name="connsiteY3" fmla="*/ 7508 h 1573065"/>
              <a:gd name="connsiteX4" fmla="*/ 5394494 w 5394494"/>
              <a:gd name="connsiteY4" fmla="*/ 1530535 h 1573065"/>
              <a:gd name="connsiteX5" fmla="*/ 0 w 5394494"/>
              <a:gd name="connsiteY5" fmla="*/ 1573065 h 1573065"/>
              <a:gd name="connsiteX0" fmla="*/ 0 w 5394494"/>
              <a:gd name="connsiteY0" fmla="*/ 1573065 h 1573065"/>
              <a:gd name="connsiteX1" fmla="*/ 503032 w 5394494"/>
              <a:gd name="connsiteY1" fmla="*/ 28773 h 1573065"/>
              <a:gd name="connsiteX2" fmla="*/ 999461 w 5394494"/>
              <a:gd name="connsiteY2" fmla="*/ 0 h 1573065"/>
              <a:gd name="connsiteX3" fmla="*/ 5365897 w 5394494"/>
              <a:gd name="connsiteY3" fmla="*/ 7508 h 1573065"/>
              <a:gd name="connsiteX4" fmla="*/ 5394494 w 5394494"/>
              <a:gd name="connsiteY4" fmla="*/ 1530535 h 1573065"/>
              <a:gd name="connsiteX5" fmla="*/ 0 w 5394494"/>
              <a:gd name="connsiteY5" fmla="*/ 1573065 h 1573065"/>
              <a:gd name="connsiteX0" fmla="*/ 0 w 5330699"/>
              <a:gd name="connsiteY0" fmla="*/ 1573065 h 1573065"/>
              <a:gd name="connsiteX1" fmla="*/ 439237 w 5330699"/>
              <a:gd name="connsiteY1" fmla="*/ 28773 h 1573065"/>
              <a:gd name="connsiteX2" fmla="*/ 935666 w 5330699"/>
              <a:gd name="connsiteY2" fmla="*/ 0 h 1573065"/>
              <a:gd name="connsiteX3" fmla="*/ 5302102 w 5330699"/>
              <a:gd name="connsiteY3" fmla="*/ 7508 h 1573065"/>
              <a:gd name="connsiteX4" fmla="*/ 5330699 w 5330699"/>
              <a:gd name="connsiteY4" fmla="*/ 1530535 h 1573065"/>
              <a:gd name="connsiteX5" fmla="*/ 0 w 5330699"/>
              <a:gd name="connsiteY5" fmla="*/ 1573065 h 157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0699" h="1573065">
                <a:moveTo>
                  <a:pt x="0" y="1573065"/>
                </a:moveTo>
                <a:lnTo>
                  <a:pt x="439237" y="28773"/>
                </a:lnTo>
                <a:lnTo>
                  <a:pt x="935666" y="0"/>
                </a:lnTo>
                <a:lnTo>
                  <a:pt x="5302102" y="7508"/>
                </a:lnTo>
                <a:lnTo>
                  <a:pt x="5330699" y="1530535"/>
                </a:lnTo>
                <a:lnTo>
                  <a:pt x="0" y="1573065"/>
                </a:lnTo>
                <a:close/>
              </a:path>
            </a:pathLst>
          </a:custGeom>
        </p:spPr>
        <p:txBody>
          <a:bodyPr anchor="b"/>
          <a:lstStyle>
            <a:lvl1pPr marL="0" indent="0">
              <a:buNone/>
              <a:defRPr/>
            </a:lvl1pPr>
          </a:lstStyle>
          <a:p>
            <a:pPr lvl="0"/>
            <a:r>
              <a:rPr lang="de-DE"/>
              <a:t>Mastertextformat bearbeiten</a:t>
            </a:r>
          </a:p>
        </p:txBody>
      </p:sp>
      <p:sp>
        <p:nvSpPr>
          <p:cNvPr id="15" name="Textplatzhalter 12">
            <a:extLst>
              <a:ext uri="{FF2B5EF4-FFF2-40B4-BE49-F238E27FC236}">
                <a16:creationId xmlns:a16="http://schemas.microsoft.com/office/drawing/2014/main" id="{FCF8B9A8-CB98-DD45-A33D-E6BCBCC739E4}"/>
              </a:ext>
            </a:extLst>
          </p:cNvPr>
          <p:cNvSpPr>
            <a:spLocks noGrp="1"/>
          </p:cNvSpPr>
          <p:nvPr>
            <p:ph type="body" sz="quarter" idx="16"/>
          </p:nvPr>
        </p:nvSpPr>
        <p:spPr>
          <a:xfrm>
            <a:off x="-5499" y="2763882"/>
            <a:ext cx="4045870" cy="1189370"/>
          </a:xfrm>
          <a:custGeom>
            <a:avLst/>
            <a:gdLst>
              <a:gd name="connsiteX0" fmla="*/ 0 w 5387162"/>
              <a:gd name="connsiteY0" fmla="*/ 1501762 h 1501762"/>
              <a:gd name="connsiteX1" fmla="*/ 375441 w 5387162"/>
              <a:gd name="connsiteY1" fmla="*/ 0 h 1501762"/>
              <a:gd name="connsiteX2" fmla="*/ 5387162 w 5387162"/>
              <a:gd name="connsiteY2" fmla="*/ 0 h 1501762"/>
              <a:gd name="connsiteX3" fmla="*/ 5011722 w 5387162"/>
              <a:gd name="connsiteY3" fmla="*/ 1501762 h 1501762"/>
              <a:gd name="connsiteX4" fmla="*/ 0 w 5387162"/>
              <a:gd name="connsiteY4" fmla="*/ 1501762 h 1501762"/>
              <a:gd name="connsiteX0" fmla="*/ 0 w 5387162"/>
              <a:gd name="connsiteY0" fmla="*/ 1501762 h 1565557"/>
              <a:gd name="connsiteX1" fmla="*/ 375441 w 5387162"/>
              <a:gd name="connsiteY1" fmla="*/ 0 h 1565557"/>
              <a:gd name="connsiteX2" fmla="*/ 5387162 w 5387162"/>
              <a:gd name="connsiteY2" fmla="*/ 0 h 1565557"/>
              <a:gd name="connsiteX3" fmla="*/ 4990457 w 5387162"/>
              <a:gd name="connsiteY3" fmla="*/ 1565557 h 1565557"/>
              <a:gd name="connsiteX4" fmla="*/ 0 w 5387162"/>
              <a:gd name="connsiteY4" fmla="*/ 1501762 h 1565557"/>
              <a:gd name="connsiteX0" fmla="*/ 7331 w 5394493"/>
              <a:gd name="connsiteY0" fmla="*/ 1501762 h 1565557"/>
              <a:gd name="connsiteX1" fmla="*/ 0 w 5394493"/>
              <a:gd name="connsiteY1" fmla="*/ 21266 h 1565557"/>
              <a:gd name="connsiteX2" fmla="*/ 5394493 w 5394493"/>
              <a:gd name="connsiteY2" fmla="*/ 0 h 1565557"/>
              <a:gd name="connsiteX3" fmla="*/ 4997788 w 5394493"/>
              <a:gd name="connsiteY3" fmla="*/ 1565557 h 1565557"/>
              <a:gd name="connsiteX4" fmla="*/ 7331 w 5394493"/>
              <a:gd name="connsiteY4" fmla="*/ 1501762 h 1565557"/>
              <a:gd name="connsiteX0" fmla="*/ 7331 w 5394493"/>
              <a:gd name="connsiteY0" fmla="*/ 1522032 h 1585827"/>
              <a:gd name="connsiteX1" fmla="*/ 0 w 5394493"/>
              <a:gd name="connsiteY1" fmla="*/ 41536 h 1585827"/>
              <a:gd name="connsiteX2" fmla="*/ 5394493 w 5394493"/>
              <a:gd name="connsiteY2" fmla="*/ 20270 h 1585827"/>
              <a:gd name="connsiteX3" fmla="*/ 5302346 w 5394493"/>
              <a:gd name="connsiteY3" fmla="*/ 36219 h 1585827"/>
              <a:gd name="connsiteX4" fmla="*/ 4997788 w 5394493"/>
              <a:gd name="connsiteY4" fmla="*/ 1585827 h 1585827"/>
              <a:gd name="connsiteX5" fmla="*/ 7331 w 5394493"/>
              <a:gd name="connsiteY5" fmla="*/ 1522032 h 1585827"/>
              <a:gd name="connsiteX0" fmla="*/ 7331 w 5394493"/>
              <a:gd name="connsiteY0" fmla="*/ 1522032 h 1585827"/>
              <a:gd name="connsiteX1" fmla="*/ 0 w 5394493"/>
              <a:gd name="connsiteY1" fmla="*/ 41536 h 1585827"/>
              <a:gd name="connsiteX2" fmla="*/ 5394493 w 5394493"/>
              <a:gd name="connsiteY2" fmla="*/ 20270 h 1585827"/>
              <a:gd name="connsiteX3" fmla="*/ 5302346 w 5394493"/>
              <a:gd name="connsiteY3" fmla="*/ 36219 h 1585827"/>
              <a:gd name="connsiteX4" fmla="*/ 4870198 w 5394493"/>
              <a:gd name="connsiteY4" fmla="*/ 1585827 h 1585827"/>
              <a:gd name="connsiteX5" fmla="*/ 7331 w 5394493"/>
              <a:gd name="connsiteY5" fmla="*/ 1522032 h 1585827"/>
              <a:gd name="connsiteX0" fmla="*/ 7331 w 5394493"/>
              <a:gd name="connsiteY0" fmla="*/ 1585827 h 1585827"/>
              <a:gd name="connsiteX1" fmla="*/ 0 w 5394493"/>
              <a:gd name="connsiteY1" fmla="*/ 41536 h 1585827"/>
              <a:gd name="connsiteX2" fmla="*/ 5394493 w 5394493"/>
              <a:gd name="connsiteY2" fmla="*/ 20270 h 1585827"/>
              <a:gd name="connsiteX3" fmla="*/ 5302346 w 5394493"/>
              <a:gd name="connsiteY3" fmla="*/ 36219 h 1585827"/>
              <a:gd name="connsiteX4" fmla="*/ 4870198 w 5394493"/>
              <a:gd name="connsiteY4" fmla="*/ 1585827 h 1585827"/>
              <a:gd name="connsiteX5" fmla="*/ 7331 w 5394493"/>
              <a:gd name="connsiteY5" fmla="*/ 1585827 h 158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493" h="1585827">
                <a:moveTo>
                  <a:pt x="7331" y="1585827"/>
                </a:moveTo>
                <a:cubicBezTo>
                  <a:pt x="4887" y="1092328"/>
                  <a:pt x="2444" y="535035"/>
                  <a:pt x="0" y="41536"/>
                </a:cubicBezTo>
                <a:lnTo>
                  <a:pt x="5394493" y="20270"/>
                </a:lnTo>
                <a:cubicBezTo>
                  <a:pt x="5349601" y="139000"/>
                  <a:pt x="5347238" y="-82511"/>
                  <a:pt x="5302346" y="36219"/>
                </a:cubicBezTo>
                <a:lnTo>
                  <a:pt x="4870198" y="1585827"/>
                </a:lnTo>
                <a:lnTo>
                  <a:pt x="7331" y="1585827"/>
                </a:lnTo>
                <a:close/>
              </a:path>
            </a:pathLst>
          </a:custGeom>
        </p:spPr>
        <p:txBody>
          <a:bodyPr anchor="t"/>
          <a:lstStyle>
            <a:lvl1pPr marL="0" indent="0" algn="r">
              <a:buNone/>
              <a:defRPr/>
            </a:lvl1pPr>
          </a:lstStyle>
          <a:p>
            <a:pPr lvl="0"/>
            <a:r>
              <a:rPr lang="de-DE"/>
              <a:t>Mastertextformat bearbeiten</a:t>
            </a:r>
          </a:p>
        </p:txBody>
      </p:sp>
      <p:sp>
        <p:nvSpPr>
          <p:cNvPr id="16" name="Titel 1">
            <a:extLst>
              <a:ext uri="{FF2B5EF4-FFF2-40B4-BE49-F238E27FC236}">
                <a16:creationId xmlns:a16="http://schemas.microsoft.com/office/drawing/2014/main" id="{CDA27AA0-C3CF-4645-BBEF-4B83CBD1A3DB}"/>
              </a:ext>
            </a:extLst>
          </p:cNvPr>
          <p:cNvSpPr>
            <a:spLocks noGrp="1"/>
          </p:cNvSpPr>
          <p:nvPr>
            <p:ph type="title"/>
          </p:nvPr>
        </p:nvSpPr>
        <p:spPr>
          <a:xfrm>
            <a:off x="759940" y="95301"/>
            <a:ext cx="7450610" cy="520832"/>
          </a:xfrm>
        </p:spPr>
        <p:txBody>
          <a:bodyPr/>
          <a:lstStyle/>
          <a:p>
            <a:r>
              <a:rPr lang="de-DE"/>
              <a:t>Mastertitelformat bearbeiten</a:t>
            </a:r>
            <a:endParaRPr lang="en-GB"/>
          </a:p>
        </p:txBody>
      </p:sp>
    </p:spTree>
    <p:extLst>
      <p:ext uri="{BB962C8B-B14F-4D97-AF65-F5344CB8AC3E}">
        <p14:creationId xmlns:p14="http://schemas.microsoft.com/office/powerpoint/2010/main" val="5188559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C57FB8-F8BF-CE4B-886F-6013104D15EA}"/>
              </a:ext>
            </a:extLst>
          </p:cNvPr>
          <p:cNvSpPr>
            <a:spLocks noGrp="1"/>
          </p:cNvSpPr>
          <p:nvPr>
            <p:ph type="title" hasCustomPrompt="1"/>
          </p:nvPr>
        </p:nvSpPr>
        <p:spPr>
          <a:xfrm>
            <a:off x="629841" y="757238"/>
            <a:ext cx="2949178" cy="1200150"/>
          </a:xfrm>
        </p:spPr>
        <p:txBody>
          <a:bodyPr anchor="b">
            <a:normAutofit/>
          </a:bodyPr>
          <a:lstStyle>
            <a:lvl1pPr algn="l">
              <a:defRPr sz="2100"/>
            </a:lvl1pPr>
          </a:lstStyle>
          <a:p>
            <a:r>
              <a:rPr lang="de-DE"/>
              <a:t>MASTERTITELFORMAT BEARBEITEN</a:t>
            </a:r>
            <a:endParaRPr lang="en-GB"/>
          </a:p>
        </p:txBody>
      </p:sp>
      <p:sp>
        <p:nvSpPr>
          <p:cNvPr id="3" name="Bildplatzhalter 2">
            <a:extLst>
              <a:ext uri="{FF2B5EF4-FFF2-40B4-BE49-F238E27FC236}">
                <a16:creationId xmlns:a16="http://schemas.microsoft.com/office/drawing/2014/main" id="{FA5B247F-0133-AA4A-AD96-156E5FDF4FB8}"/>
              </a:ext>
            </a:extLst>
          </p:cNvPr>
          <p:cNvSpPr>
            <a:spLocks noGrp="1"/>
          </p:cNvSpPr>
          <p:nvPr>
            <p:ph type="pic" idx="1"/>
          </p:nvPr>
        </p:nvSpPr>
        <p:spPr>
          <a:xfrm>
            <a:off x="3887391" y="740569"/>
            <a:ext cx="4629150" cy="3655219"/>
          </a:xfrm>
          <a:solidFill>
            <a:schemeClr val="bg2">
              <a:lumMod val="9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platzhalter 3">
            <a:extLst>
              <a:ext uri="{FF2B5EF4-FFF2-40B4-BE49-F238E27FC236}">
                <a16:creationId xmlns:a16="http://schemas.microsoft.com/office/drawing/2014/main" id="{7DA81088-32B8-2B46-8737-A519AED0517E}"/>
              </a:ext>
            </a:extLst>
          </p:cNvPr>
          <p:cNvSpPr>
            <a:spLocks noGrp="1"/>
          </p:cNvSpPr>
          <p:nvPr>
            <p:ph type="body" sz="half" idx="2"/>
          </p:nvPr>
        </p:nvSpPr>
        <p:spPr>
          <a:xfrm>
            <a:off x="629841" y="1957387"/>
            <a:ext cx="2949178" cy="2444354"/>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de-DE"/>
              <a:t>Mastertextformat bearbeiten</a:t>
            </a:r>
          </a:p>
        </p:txBody>
      </p:sp>
      <p:sp>
        <p:nvSpPr>
          <p:cNvPr id="5" name="Datumsplatzhalter 4">
            <a:extLst>
              <a:ext uri="{FF2B5EF4-FFF2-40B4-BE49-F238E27FC236}">
                <a16:creationId xmlns:a16="http://schemas.microsoft.com/office/drawing/2014/main" id="{A95BA613-D702-684D-A9E9-0A62600C435E}"/>
              </a:ext>
            </a:extLst>
          </p:cNvPr>
          <p:cNvSpPr>
            <a:spLocks noGrp="1"/>
          </p:cNvSpPr>
          <p:nvPr>
            <p:ph type="dt" sz="half" idx="10"/>
          </p:nvPr>
        </p:nvSpPr>
        <p:spPr/>
        <p:txBody>
          <a:bodyPr/>
          <a:lstStyle/>
          <a:p>
            <a:fld id="{7FD6A8D1-9B22-4346-8F4B-5ED0D018264F}" type="datetimeFigureOut">
              <a:rPr lang="en-GB" smtClean="0">
                <a:solidFill>
                  <a:srgbClr val="FFFFFF">
                    <a:lumMod val="50000"/>
                  </a:srgbClr>
                </a:solidFill>
              </a:rPr>
              <a:pPr/>
              <a:t>13/11/2024</a:t>
            </a:fld>
            <a:endParaRPr lang="en-GB" dirty="0">
              <a:solidFill>
                <a:srgbClr val="FFFFFF">
                  <a:lumMod val="50000"/>
                </a:srgbClr>
              </a:solidFill>
            </a:endParaRPr>
          </a:p>
        </p:txBody>
      </p:sp>
      <p:sp>
        <p:nvSpPr>
          <p:cNvPr id="7" name="Foliennummernplatzhalter 6">
            <a:extLst>
              <a:ext uri="{FF2B5EF4-FFF2-40B4-BE49-F238E27FC236}">
                <a16:creationId xmlns:a16="http://schemas.microsoft.com/office/drawing/2014/main" id="{EEF52987-5311-044E-9D65-08E887A19541}"/>
              </a:ext>
            </a:extLst>
          </p:cNvPr>
          <p:cNvSpPr>
            <a:spLocks noGrp="1"/>
          </p:cNvSpPr>
          <p:nvPr>
            <p:ph type="sldNum" sz="quarter" idx="12"/>
          </p:nvPr>
        </p:nvSpPr>
        <p:spPr/>
        <p:txBody>
          <a:bodyPr/>
          <a:lstStyle/>
          <a:p>
            <a:fld id="{68307097-8023-8345-B485-3AF62CFEAD66}" type="slidenum">
              <a:rPr lang="en-GB" smtClean="0">
                <a:solidFill>
                  <a:srgbClr val="FFFFFF">
                    <a:lumMod val="50000"/>
                  </a:srgbClr>
                </a:solidFill>
              </a:rPr>
              <a:pPr/>
              <a:t>‹#›</a:t>
            </a:fld>
            <a:endParaRPr lang="en-GB" dirty="0">
              <a:solidFill>
                <a:srgbClr val="FFFFFF">
                  <a:lumMod val="50000"/>
                </a:srgbClr>
              </a:solidFill>
            </a:endParaRPr>
          </a:p>
        </p:txBody>
      </p:sp>
      <p:sp>
        <p:nvSpPr>
          <p:cNvPr id="8" name="Rectangle 42">
            <a:extLst>
              <a:ext uri="{FF2B5EF4-FFF2-40B4-BE49-F238E27FC236}">
                <a16:creationId xmlns:a16="http://schemas.microsoft.com/office/drawing/2014/main" id="{C25DF4F4-3311-6542-BE51-772D346D306D}"/>
              </a:ext>
            </a:extLst>
          </p:cNvPr>
          <p:cNvSpPr/>
          <p:nvPr userDrawn="1"/>
        </p:nvSpPr>
        <p:spPr>
          <a:xfrm>
            <a:off x="8982865" y="-1"/>
            <a:ext cx="172994" cy="5143500"/>
          </a:xfrm>
          <a:prstGeom prst="rect">
            <a:avLst/>
          </a:prstGeom>
          <a:gradFill flip="none" rotWithShape="1">
            <a:gsLst>
              <a:gs pos="0">
                <a:srgbClr val="00BEDF">
                  <a:lumMod val="100000"/>
                </a:srgbClr>
              </a:gs>
              <a:gs pos="50000">
                <a:srgbClr val="009DA4"/>
              </a:gs>
              <a:gs pos="51000">
                <a:srgbClr val="009DA4"/>
              </a:gs>
              <a:gs pos="100000">
                <a:srgbClr val="00A6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buClrTx/>
              <a:buFontTx/>
              <a:buNone/>
            </a:pPr>
            <a:endParaRPr lang="en-IN" kern="1200" dirty="0">
              <a:solidFill>
                <a:srgbClr val="FFFFFF"/>
              </a:solidFill>
            </a:endParaRPr>
          </a:p>
        </p:txBody>
      </p:sp>
    </p:spTree>
    <p:extLst>
      <p:ext uri="{BB962C8B-B14F-4D97-AF65-F5344CB8AC3E}">
        <p14:creationId xmlns:p14="http://schemas.microsoft.com/office/powerpoint/2010/main" val="17878741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5" name="Bildplatzhalter 2">
            <a:extLst>
              <a:ext uri="{FF2B5EF4-FFF2-40B4-BE49-F238E27FC236}">
                <a16:creationId xmlns:a16="http://schemas.microsoft.com/office/drawing/2014/main" id="{D9200DD7-AFCC-EB4A-907E-8F9A690B5BB3}"/>
              </a:ext>
            </a:extLst>
          </p:cNvPr>
          <p:cNvSpPr>
            <a:spLocks noGrp="1"/>
          </p:cNvSpPr>
          <p:nvPr>
            <p:ph type="pic" idx="1"/>
          </p:nvPr>
        </p:nvSpPr>
        <p:spPr>
          <a:xfrm>
            <a:off x="0" y="1"/>
            <a:ext cx="9144000" cy="5143499"/>
          </a:xfrm>
          <a:solidFill>
            <a:schemeClr val="bg2">
              <a:lumMod val="9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Tree>
    <p:extLst>
      <p:ext uri="{BB962C8B-B14F-4D97-AF65-F5344CB8AC3E}">
        <p14:creationId xmlns:p14="http://schemas.microsoft.com/office/powerpoint/2010/main" val="25666713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0" y="610716"/>
            <a:ext cx="6012160" cy="0"/>
          </a:xfrm>
          <a:prstGeom prst="line">
            <a:avLst/>
          </a:prstGeom>
          <a:ln/>
        </p:spPr>
        <p:style>
          <a:lnRef idx="1">
            <a:schemeClr val="accent3"/>
          </a:lnRef>
          <a:fillRef idx="0">
            <a:schemeClr val="accent3"/>
          </a:fillRef>
          <a:effectRef idx="0">
            <a:schemeClr val="accent3"/>
          </a:effectRef>
          <a:fontRef idx="minor">
            <a:schemeClr val="tx1"/>
          </a:fontRef>
        </p:style>
      </p:cxnSp>
      <p:sp>
        <p:nvSpPr>
          <p:cNvPr id="5" name="Text Placeholder 4"/>
          <p:cNvSpPr>
            <a:spLocks noGrp="1"/>
          </p:cNvSpPr>
          <p:nvPr>
            <p:ph type="body" sz="quarter" idx="10"/>
          </p:nvPr>
        </p:nvSpPr>
        <p:spPr>
          <a:xfrm>
            <a:off x="468314" y="951311"/>
            <a:ext cx="8207375" cy="3835003"/>
          </a:xfrm>
        </p:spPr>
        <p:txBody>
          <a:bodyPr/>
          <a:lstStyle>
            <a:lvl1pPr marL="0" indent="0">
              <a:buFont typeface="Arial" pitchFamily="34" charset="0"/>
              <a:buNone/>
              <a:defRPr/>
            </a:lvl1pPr>
            <a:lvl2pPr>
              <a:buFont typeface="Arial" pitchFamily="34" charset="0"/>
              <a:buChar char="-"/>
              <a:defRPr/>
            </a:lvl2pPr>
            <a:lvl3pPr>
              <a:buFont typeface="Arial" pitchFamily="34" charset="0"/>
              <a:buChar char="»"/>
              <a:defRPr/>
            </a:lvl3pPr>
            <a:lvl4pPr marL="735806" indent="-200025">
              <a:buFont typeface="Arial" pitchFamily="34" charset="0"/>
              <a:buChar char="→"/>
              <a:defRPr/>
            </a:lvl4pPr>
            <a:lvl5pPr marL="945356" indent="-134541">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7190307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Bulle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1F01650-A49B-FE4D-8FA0-44DD0ACF1482}"/>
              </a:ext>
            </a:extLst>
          </p:cNvPr>
          <p:cNvSpPr>
            <a:spLocks noGrp="1"/>
          </p:cNvSpPr>
          <p:nvPr>
            <p:ph type="sldNum" sz="quarter" idx="12"/>
          </p:nvPr>
        </p:nvSpPr>
        <p:spPr/>
        <p:txBody>
          <a:bodyPr/>
          <a:lstStyle>
            <a:lvl1pPr>
              <a:defRPr baseline="0">
                <a:solidFill>
                  <a:schemeClr val="bg1"/>
                </a:solidFill>
              </a:defRPr>
            </a:lvl1pPr>
          </a:lstStyle>
          <a:p>
            <a:fld id="{A788C92E-FC65-2041-9D51-4CB7EA92272F}" type="slidenum">
              <a:rPr lang="en-US" smtClean="0">
                <a:solidFill>
                  <a:srgbClr val="FFFFFF"/>
                </a:solidFill>
              </a:rPr>
              <a:pPr/>
              <a:t>‹#›</a:t>
            </a:fld>
            <a:endParaRPr lang="en-US" dirty="0">
              <a:solidFill>
                <a:srgbClr val="FFFFFF"/>
              </a:solidFill>
            </a:endParaRPr>
          </a:p>
        </p:txBody>
      </p:sp>
      <p:sp>
        <p:nvSpPr>
          <p:cNvPr id="11" name="Title 10">
            <a:extLst>
              <a:ext uri="{FF2B5EF4-FFF2-40B4-BE49-F238E27FC236}">
                <a16:creationId xmlns:a16="http://schemas.microsoft.com/office/drawing/2014/main" id="{527B84E2-5DD9-114B-975B-48CF95E8422B}"/>
              </a:ext>
            </a:extLst>
          </p:cNvPr>
          <p:cNvSpPr>
            <a:spLocks noGrp="1"/>
          </p:cNvSpPr>
          <p:nvPr>
            <p:ph type="title" hasCustomPrompt="1"/>
          </p:nvPr>
        </p:nvSpPr>
        <p:spPr>
          <a:xfrm>
            <a:off x="457200" y="297456"/>
            <a:ext cx="6861266" cy="388345"/>
          </a:xfrm>
        </p:spPr>
        <p:txBody>
          <a:bodyPr/>
          <a:lstStyle>
            <a:lvl1pPr>
              <a:defRPr/>
            </a:lvl1pPr>
          </a:lstStyle>
          <a:p>
            <a:r>
              <a:rPr lang="en-US"/>
              <a:t>Click to edit  (optional – You may Delete)</a:t>
            </a:r>
          </a:p>
        </p:txBody>
      </p:sp>
      <p:sp>
        <p:nvSpPr>
          <p:cNvPr id="3" name="Text Placeholder 2">
            <a:extLst>
              <a:ext uri="{FF2B5EF4-FFF2-40B4-BE49-F238E27FC236}">
                <a16:creationId xmlns:a16="http://schemas.microsoft.com/office/drawing/2014/main" id="{AF107C7A-9CD3-CC47-93B7-9AC31B2E0205}"/>
              </a:ext>
            </a:extLst>
          </p:cNvPr>
          <p:cNvSpPr>
            <a:spLocks noGrp="1"/>
          </p:cNvSpPr>
          <p:nvPr>
            <p:ph type="body" sz="quarter" idx="13"/>
          </p:nvPr>
        </p:nvSpPr>
        <p:spPr>
          <a:xfrm>
            <a:off x="457201" y="1035523"/>
            <a:ext cx="7972425" cy="3330737"/>
          </a:xfrm>
          <a:prstGeom prst="rect">
            <a:avLst/>
          </a:prstGeom>
        </p:spPr>
        <p:txBody>
          <a:bodyPr/>
          <a:lstStyle>
            <a:lvl1pPr marL="214313" indent="-214313">
              <a:buFont typeface="Arial" panose="020B0604020202020204" pitchFamily="34" charset="0"/>
              <a:buChar char="•"/>
              <a:defRPr/>
            </a:lvl1pPr>
          </a:lstStyle>
          <a:p>
            <a:pPr lvl="0"/>
            <a:endParaRPr lang="en-US"/>
          </a:p>
        </p:txBody>
      </p:sp>
    </p:spTree>
    <p:extLst>
      <p:ext uri="{BB962C8B-B14F-4D97-AF65-F5344CB8AC3E}">
        <p14:creationId xmlns:p14="http://schemas.microsoft.com/office/powerpoint/2010/main" val="2068673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25_Custom Layout">
    <p:bg>
      <p:bgPr>
        <a:solidFill>
          <a:srgbClr val="FFFFFF"/>
        </a:solidFill>
        <a:effectLst/>
      </p:bgPr>
    </p:bg>
    <p:spTree>
      <p:nvGrpSpPr>
        <p:cNvPr id="1" name=""/>
        <p:cNvGrpSpPr/>
        <p:nvPr/>
      </p:nvGrpSpPr>
      <p:grpSpPr>
        <a:xfrm>
          <a:off x="0" y="0"/>
          <a:ext cx="0" cy="0"/>
          <a:chOff x="0" y="0"/>
          <a:chExt cx="0" cy="0"/>
        </a:xfrm>
      </p:grpSpPr>
      <p:sp>
        <p:nvSpPr>
          <p:cNvPr id="710" name="Picture Placeholder 15"/>
          <p:cNvSpPr>
            <a:spLocks noGrp="1"/>
          </p:cNvSpPr>
          <p:nvPr>
            <p:ph type="pic" idx="13"/>
          </p:nvPr>
        </p:nvSpPr>
        <p:spPr>
          <a:xfrm>
            <a:off x="0" y="0"/>
            <a:ext cx="9144000" cy="5143500"/>
          </a:xfrm>
          <a:prstGeom prst="rect">
            <a:avLst/>
          </a:prstGeom>
        </p:spPr>
        <p:txBody>
          <a:bodyPr lIns="68579" rIns="68579"/>
          <a:lstStyle>
            <a:lvl1pPr>
              <a:defRPr b="0" i="0">
                <a:latin typeface="Avenir Book" panose="02000503020000020003" pitchFamily="2" charset="0"/>
              </a:defRPr>
            </a:lvl1pPr>
          </a:lstStyle>
          <a:p>
            <a:endParaRPr dirty="0"/>
          </a:p>
        </p:txBody>
      </p:sp>
      <p:sp>
        <p:nvSpPr>
          <p:cNvPr id="711" name="Diabildsnummer"/>
          <p:cNvSpPr txBox="1">
            <a:spLocks noGrp="1"/>
          </p:cNvSpPr>
          <p:nvPr>
            <p:ph type="sldNum" sz="quarter" idx="2"/>
          </p:nvPr>
        </p:nvSpPr>
        <p:spPr>
          <a:prstGeom prst="rect">
            <a:avLst/>
          </a:prstGeom>
        </p:spPr>
        <p:txBody>
          <a:bodyPr lIns="51434" tIns="51434" rIns="51434" bIns="51434"/>
          <a:lstStyle>
            <a:lvl1pPr defTabSz="342917">
              <a:defRPr sz="900" b="0" i="0">
                <a:solidFill>
                  <a:srgbClr val="1A1919"/>
                </a:solidFill>
                <a:latin typeface="Avenir Book" panose="02000503020000020003" pitchFamily="2" charset="0"/>
                <a:ea typeface="Open Sans"/>
                <a:cs typeface="Open Sans"/>
                <a:sym typeface="Open Sans"/>
              </a:defRPr>
            </a:lvl1pPr>
          </a:lstStyle>
          <a:p>
            <a:fld id="{86CB4B4D-7CA3-9044-876B-883B54F8677D}" type="slidenum">
              <a:rPr lang="x-none" smtClean="0"/>
              <a:pPr/>
              <a:t>‹#›</a:t>
            </a:fld>
            <a:endParaRPr lang="x-none"/>
          </a:p>
        </p:txBody>
      </p:sp>
    </p:spTree>
    <p:extLst>
      <p:ext uri="{BB962C8B-B14F-4D97-AF65-F5344CB8AC3E}">
        <p14:creationId xmlns:p14="http://schemas.microsoft.com/office/powerpoint/2010/main" val="201313388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1.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3.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image" Target="../media/image11.png"/><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theme" Target="../theme/theme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image" Target="../media/image19.png"/><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image" Target="../media/image1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marR="0" lvl="0" algn="ctr">
              <a:lnSpc>
                <a:spcPct val="90000"/>
              </a:lnSpc>
              <a:spcBef>
                <a:spcPts val="0"/>
              </a:spcBef>
              <a:spcAft>
                <a:spcPts val="0"/>
              </a:spcAft>
              <a:buClr>
                <a:schemeClr val="dk1"/>
              </a:buClr>
              <a:buSzPts val="2100"/>
              <a:buFont typeface="Trebuchet MS"/>
              <a:buNone/>
              <a:defRPr sz="2100" b="1" i="0" u="none" strike="noStrike" cap="none">
                <a:solidFill>
                  <a:schemeClr val="dk1"/>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581025" y="889687"/>
            <a:ext cx="7886700" cy="3743100"/>
          </a:xfrm>
          <a:prstGeom prst="rect">
            <a:avLst/>
          </a:prstGeom>
          <a:noFill/>
          <a:ln>
            <a:noFill/>
          </a:ln>
        </p:spPr>
        <p:txBody>
          <a:bodyPr spcFirstLastPara="1" wrap="square" lIns="68575" tIns="34275" rIns="68575" bIns="34275" anchor="t" anchorCtr="0">
            <a:normAutofit/>
          </a:bodyPr>
          <a:lstStyle>
            <a:lvl1pPr marL="457200" marR="0" lvl="0" indent="-323850" algn="l">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000"/>
              <a:buFont typeface="Arial"/>
              <a:buNone/>
              <a:defRPr sz="800" b="0" i="0" u="none" strike="noStrike" cap="none">
                <a:solidFill>
                  <a:srgbClr val="7F7F7F"/>
                </a:solidFill>
                <a:latin typeface="Verdana"/>
                <a:ea typeface="Verdana"/>
                <a:cs typeface="Verdana"/>
                <a:sym typeface="Verdana"/>
              </a:defRPr>
            </a:lvl1pPr>
            <a:lvl2pPr marR="0" lvl="1"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9pPr>
          </a:lstStyle>
          <a:p>
            <a:endParaRPr dirty="0"/>
          </a:p>
        </p:txBody>
      </p:sp>
      <p:sp>
        <p:nvSpPr>
          <p:cNvPr id="54" name="Google Shape;54;p1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55" name="Google Shape;55;p13" descr="A picture containing food, drawing&#10;&#10;Description automatically generated"/>
          <p:cNvPicPr preferRelativeResize="0"/>
          <p:nvPr/>
        </p:nvPicPr>
        <p:blipFill rotWithShape="1">
          <a:blip r:embed="rId28">
            <a:alphaModFix/>
          </a:blip>
          <a:srcRect/>
          <a:stretch/>
        </p:blipFill>
        <p:spPr>
          <a:xfrm>
            <a:off x="250472" y="93417"/>
            <a:ext cx="409546" cy="485937"/>
          </a:xfrm>
          <a:prstGeom prst="rect">
            <a:avLst/>
          </a:prstGeom>
          <a:noFill/>
          <a:ln>
            <a:noFill/>
          </a:ln>
        </p:spPr>
      </p:pic>
      <p:pic>
        <p:nvPicPr>
          <p:cNvPr id="56" name="Google Shape;56;p13" descr="Ein Bild, das Zeichnung enthält.&#10;&#10;Automatisch generierte Beschreibung"/>
          <p:cNvPicPr preferRelativeResize="0"/>
          <p:nvPr/>
        </p:nvPicPr>
        <p:blipFill rotWithShape="1">
          <a:blip r:embed="rId29">
            <a:alphaModFix/>
          </a:blip>
          <a:srcRect/>
          <a:stretch/>
        </p:blipFill>
        <p:spPr>
          <a:xfrm>
            <a:off x="8039609" y="23910"/>
            <a:ext cx="981227" cy="72890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marR="0" lvl="0" algn="ctr">
              <a:lnSpc>
                <a:spcPct val="90000"/>
              </a:lnSpc>
              <a:spcBef>
                <a:spcPts val="0"/>
              </a:spcBef>
              <a:spcAft>
                <a:spcPts val="0"/>
              </a:spcAft>
              <a:buClr>
                <a:schemeClr val="dk1"/>
              </a:buClr>
              <a:buSzPts val="2100"/>
              <a:buFont typeface="Trebuchet MS"/>
              <a:buNone/>
              <a:defRPr sz="2100" b="1" i="0" u="none" strike="noStrike" cap="none">
                <a:solidFill>
                  <a:schemeClr val="dk1"/>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9pPr>
          </a:lstStyle>
          <a:p>
            <a:endParaRPr/>
          </a:p>
        </p:txBody>
      </p:sp>
      <p:sp>
        <p:nvSpPr>
          <p:cNvPr id="145" name="Google Shape;145;p27"/>
          <p:cNvSpPr txBox="1">
            <a:spLocks noGrp="1"/>
          </p:cNvSpPr>
          <p:nvPr>
            <p:ph type="body" idx="1"/>
          </p:nvPr>
        </p:nvSpPr>
        <p:spPr>
          <a:xfrm>
            <a:off x="581025" y="889687"/>
            <a:ext cx="7886700" cy="3743100"/>
          </a:xfrm>
          <a:prstGeom prst="rect">
            <a:avLst/>
          </a:prstGeom>
          <a:noFill/>
          <a:ln>
            <a:noFill/>
          </a:ln>
        </p:spPr>
        <p:txBody>
          <a:bodyPr spcFirstLastPara="1" wrap="square" lIns="68575" tIns="34275" rIns="68575" bIns="34275" anchor="t" anchorCtr="0">
            <a:normAutofit/>
          </a:bodyPr>
          <a:lstStyle>
            <a:lvl1pPr marL="457200" marR="0" lvl="0" indent="-323850" algn="l">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146" name="Google Shape;146;p27"/>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000"/>
              <a:buFont typeface="Arial"/>
              <a:buNone/>
              <a:defRPr sz="800" b="0" i="0" u="none" strike="noStrike" cap="none">
                <a:solidFill>
                  <a:srgbClr val="7F7F7F"/>
                </a:solidFill>
                <a:latin typeface="Verdana"/>
                <a:ea typeface="Verdana"/>
                <a:cs typeface="Verdana"/>
                <a:sym typeface="Verdana"/>
              </a:defRPr>
            </a:lvl1pPr>
            <a:lvl2pPr marR="0" lvl="1"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9pPr>
          </a:lstStyle>
          <a:p>
            <a:endParaRPr dirty="0"/>
          </a:p>
        </p:txBody>
      </p:sp>
      <p:sp>
        <p:nvSpPr>
          <p:cNvPr id="147" name="Google Shape;147;p27"/>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148" name="Google Shape;148;p27" descr="A picture containing food, drawing&#10;&#10;Description automatically generated"/>
          <p:cNvPicPr preferRelativeResize="0"/>
          <p:nvPr/>
        </p:nvPicPr>
        <p:blipFill rotWithShape="1">
          <a:blip r:embed="rId15">
            <a:alphaModFix/>
          </a:blip>
          <a:srcRect/>
          <a:stretch/>
        </p:blipFill>
        <p:spPr>
          <a:xfrm>
            <a:off x="8210550" y="4383656"/>
            <a:ext cx="409543" cy="48593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9"/>
        <p:cNvGrpSpPr/>
        <p:nvPr/>
      </p:nvGrpSpPr>
      <p:grpSpPr>
        <a:xfrm>
          <a:off x="0" y="0"/>
          <a:ext cx="0" cy="0"/>
          <a:chOff x="0" y="0"/>
          <a:chExt cx="0" cy="0"/>
        </a:xfrm>
      </p:grpSpPr>
      <p:sp>
        <p:nvSpPr>
          <p:cNvPr id="240" name="Google Shape;240;p41"/>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marR="0" lvl="0" algn="ctr">
              <a:lnSpc>
                <a:spcPct val="90000"/>
              </a:lnSpc>
              <a:spcBef>
                <a:spcPts val="0"/>
              </a:spcBef>
              <a:spcAft>
                <a:spcPts val="0"/>
              </a:spcAft>
              <a:buClr>
                <a:schemeClr val="dk1"/>
              </a:buClr>
              <a:buSzPts val="2100"/>
              <a:buFont typeface="Trebuchet MS"/>
              <a:buNone/>
              <a:defRPr sz="2100" b="1" i="0" u="none" strike="noStrike" cap="none">
                <a:solidFill>
                  <a:schemeClr val="dk1"/>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9pPr>
          </a:lstStyle>
          <a:p>
            <a:endParaRPr/>
          </a:p>
        </p:txBody>
      </p:sp>
      <p:sp>
        <p:nvSpPr>
          <p:cNvPr id="241" name="Google Shape;241;p41"/>
          <p:cNvSpPr txBox="1">
            <a:spLocks noGrp="1"/>
          </p:cNvSpPr>
          <p:nvPr>
            <p:ph type="body" idx="1"/>
          </p:nvPr>
        </p:nvSpPr>
        <p:spPr>
          <a:xfrm>
            <a:off x="581025" y="889687"/>
            <a:ext cx="7886700" cy="3743100"/>
          </a:xfrm>
          <a:prstGeom prst="rect">
            <a:avLst/>
          </a:prstGeom>
          <a:noFill/>
          <a:ln>
            <a:noFill/>
          </a:ln>
        </p:spPr>
        <p:txBody>
          <a:bodyPr spcFirstLastPara="1" wrap="square" lIns="68575" tIns="34275" rIns="68575" bIns="34275" anchor="t" anchorCtr="0">
            <a:normAutofit/>
          </a:bodyPr>
          <a:lstStyle>
            <a:lvl1pPr marL="457200" marR="0" lvl="0" indent="-323850" algn="l">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242" name="Google Shape;242;p41"/>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000"/>
              <a:buFont typeface="Arial"/>
              <a:buNone/>
              <a:defRPr sz="800" b="0" i="0" u="none" strike="noStrike" cap="none">
                <a:solidFill>
                  <a:srgbClr val="7F7F7F"/>
                </a:solidFill>
                <a:latin typeface="Verdana"/>
                <a:ea typeface="Verdana"/>
                <a:cs typeface="Verdana"/>
                <a:sym typeface="Verdana"/>
              </a:defRPr>
            </a:lvl1pPr>
            <a:lvl2pPr marR="0" lvl="1"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9pPr>
          </a:lstStyle>
          <a:p>
            <a:endParaRPr dirty="0"/>
          </a:p>
        </p:txBody>
      </p:sp>
      <p:sp>
        <p:nvSpPr>
          <p:cNvPr id="243" name="Google Shape;243;p41"/>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244" name="Google Shape;244;p41" descr="A picture containing food, drawing&#10;&#10;Description automatically generated"/>
          <p:cNvPicPr preferRelativeResize="0"/>
          <p:nvPr/>
        </p:nvPicPr>
        <p:blipFill rotWithShape="1">
          <a:blip r:embed="rId14">
            <a:alphaModFix/>
          </a:blip>
          <a:srcRect/>
          <a:stretch/>
        </p:blipFill>
        <p:spPr>
          <a:xfrm>
            <a:off x="8210550" y="4383656"/>
            <a:ext cx="409543" cy="48593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p54"/>
          <p:cNvSpPr txBox="1">
            <a:spLocks noGrp="1"/>
          </p:cNvSpPr>
          <p:nvPr>
            <p:ph type="title"/>
          </p:nvPr>
        </p:nvSpPr>
        <p:spPr>
          <a:xfrm>
            <a:off x="759941" y="95301"/>
            <a:ext cx="7450800" cy="520800"/>
          </a:xfrm>
          <a:prstGeom prst="rect">
            <a:avLst/>
          </a:prstGeom>
          <a:noFill/>
          <a:ln>
            <a:noFill/>
          </a:ln>
        </p:spPr>
        <p:txBody>
          <a:bodyPr spcFirstLastPara="1" wrap="square" lIns="68575" tIns="34275" rIns="68575" bIns="34275" anchor="ctr" anchorCtr="0">
            <a:normAutofit/>
          </a:bodyPr>
          <a:lstStyle>
            <a:lvl1pPr marR="0" lvl="0" algn="ctr">
              <a:lnSpc>
                <a:spcPct val="90000"/>
              </a:lnSpc>
              <a:spcBef>
                <a:spcPts val="0"/>
              </a:spcBef>
              <a:spcAft>
                <a:spcPts val="0"/>
              </a:spcAft>
              <a:buClr>
                <a:schemeClr val="dk1"/>
              </a:buClr>
              <a:buSzPts val="2100"/>
              <a:buFont typeface="Trebuchet MS"/>
              <a:buNone/>
              <a:defRPr sz="2100" b="1" i="0" u="none" strike="noStrike" cap="none">
                <a:solidFill>
                  <a:schemeClr val="dk1"/>
                </a:solidFill>
                <a:latin typeface="Trebuchet MS"/>
                <a:ea typeface="Trebuchet MS"/>
                <a:cs typeface="Trebuchet MS"/>
                <a:sym typeface="Trebuchet MS"/>
              </a:defRPr>
            </a:lvl1pPr>
            <a:lvl2pPr marR="0" lvl="1"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000"/>
              <a:buFont typeface="Arial"/>
              <a:buNone/>
              <a:defRPr sz="1300" b="0" i="0" u="none" strike="noStrike" cap="none">
                <a:solidFill>
                  <a:srgbClr val="000000"/>
                </a:solidFill>
                <a:latin typeface="Arial"/>
                <a:ea typeface="Arial"/>
                <a:cs typeface="Arial"/>
                <a:sym typeface="Arial"/>
              </a:defRPr>
            </a:lvl9pPr>
          </a:lstStyle>
          <a:p>
            <a:endParaRPr/>
          </a:p>
        </p:txBody>
      </p:sp>
      <p:sp>
        <p:nvSpPr>
          <p:cNvPr id="331" name="Google Shape;331;p54"/>
          <p:cNvSpPr txBox="1">
            <a:spLocks noGrp="1"/>
          </p:cNvSpPr>
          <p:nvPr>
            <p:ph type="body" idx="1"/>
          </p:nvPr>
        </p:nvSpPr>
        <p:spPr>
          <a:xfrm>
            <a:off x="581025" y="889687"/>
            <a:ext cx="7886700" cy="3743100"/>
          </a:xfrm>
          <a:prstGeom prst="rect">
            <a:avLst/>
          </a:prstGeom>
          <a:noFill/>
          <a:ln>
            <a:noFill/>
          </a:ln>
        </p:spPr>
        <p:txBody>
          <a:bodyPr spcFirstLastPara="1" wrap="square" lIns="68575" tIns="34275" rIns="68575" bIns="34275" anchor="t" anchorCtr="0">
            <a:normAutofit/>
          </a:bodyPr>
          <a:lstStyle>
            <a:lvl1pPr marL="457200" marR="0" lvl="0" indent="-323850" algn="l">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332" name="Google Shape;332;p54"/>
          <p:cNvSpPr txBox="1">
            <a:spLocks noGrp="1"/>
          </p:cNvSpPr>
          <p:nvPr>
            <p:ph type="dt" idx="10"/>
          </p:nvPr>
        </p:nvSpPr>
        <p:spPr>
          <a:xfrm>
            <a:off x="571778" y="4869656"/>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000"/>
              <a:buFont typeface="Arial"/>
              <a:buNone/>
              <a:defRPr sz="800" b="0" i="0" u="none" strike="noStrike" cap="none">
                <a:solidFill>
                  <a:srgbClr val="7F7F7F"/>
                </a:solidFill>
                <a:latin typeface="Verdana"/>
                <a:ea typeface="Verdana"/>
                <a:cs typeface="Verdana"/>
                <a:sym typeface="Verdana"/>
              </a:defRPr>
            </a:lvl1pPr>
            <a:lvl2pPr marR="0" lvl="1"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000"/>
              <a:buFont typeface="Arial"/>
              <a:buNone/>
              <a:defRPr sz="1300" b="0" i="0" u="none" strike="noStrike" cap="none">
                <a:solidFill>
                  <a:schemeClr val="dk1"/>
                </a:solidFill>
                <a:latin typeface="Calibri"/>
                <a:ea typeface="Calibri"/>
                <a:cs typeface="Calibri"/>
                <a:sym typeface="Calibri"/>
              </a:defRPr>
            </a:lvl9pPr>
          </a:lstStyle>
          <a:p>
            <a:endParaRPr dirty="0"/>
          </a:p>
        </p:txBody>
      </p:sp>
      <p:sp>
        <p:nvSpPr>
          <p:cNvPr id="333" name="Google Shape;333;p54"/>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7F7F7F"/>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dirty="0"/>
          </a:p>
        </p:txBody>
      </p:sp>
      <p:pic>
        <p:nvPicPr>
          <p:cNvPr id="334" name="Google Shape;334;p54" descr="A picture containing food, drawing&#10;&#10;Description automatically generated"/>
          <p:cNvPicPr preferRelativeResize="0"/>
          <p:nvPr/>
        </p:nvPicPr>
        <p:blipFill rotWithShape="1">
          <a:blip r:embed="rId15">
            <a:alphaModFix/>
          </a:blip>
          <a:srcRect/>
          <a:stretch/>
        </p:blipFill>
        <p:spPr>
          <a:xfrm>
            <a:off x="8376810" y="4383656"/>
            <a:ext cx="409543" cy="48593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AF36563-FA1B-ED48-A86A-BFE894B61693}"/>
              </a:ext>
            </a:extLst>
          </p:cNvPr>
          <p:cNvSpPr>
            <a:spLocks noGrp="1"/>
          </p:cNvSpPr>
          <p:nvPr>
            <p:ph type="title"/>
          </p:nvPr>
        </p:nvSpPr>
        <p:spPr>
          <a:xfrm>
            <a:off x="759940" y="95301"/>
            <a:ext cx="7450610" cy="520832"/>
          </a:xfrm>
          <a:prstGeom prst="rect">
            <a:avLst/>
          </a:prstGeom>
        </p:spPr>
        <p:txBody>
          <a:bodyPr vert="horz" lIns="68580" tIns="34290" rIns="68580" bIns="3429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D7818ECC-C74C-6149-91B8-25639A93F229}"/>
              </a:ext>
            </a:extLst>
          </p:cNvPr>
          <p:cNvSpPr>
            <a:spLocks noGrp="1"/>
          </p:cNvSpPr>
          <p:nvPr>
            <p:ph type="body" idx="1"/>
          </p:nvPr>
        </p:nvSpPr>
        <p:spPr>
          <a:xfrm>
            <a:off x="581025" y="889687"/>
            <a:ext cx="7886700" cy="3743036"/>
          </a:xfrm>
          <a:prstGeom prst="rect">
            <a:avLst/>
          </a:prstGeom>
        </p:spPr>
        <p:txBody>
          <a:bodyPr vert="horz" lIns="68580" tIns="34290" rIns="68580" bIns="3429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3A83B32F-7C97-A24E-8551-53F869A5ACB5}"/>
              </a:ext>
            </a:extLst>
          </p:cNvPr>
          <p:cNvSpPr>
            <a:spLocks noGrp="1"/>
          </p:cNvSpPr>
          <p:nvPr>
            <p:ph type="dt" sz="half" idx="2"/>
          </p:nvPr>
        </p:nvSpPr>
        <p:spPr>
          <a:xfrm>
            <a:off x="571778" y="4869657"/>
            <a:ext cx="2057400" cy="273844"/>
          </a:xfrm>
          <a:prstGeom prst="rect">
            <a:avLst/>
          </a:prstGeom>
        </p:spPr>
        <p:txBody>
          <a:bodyPr vert="horz" lIns="68580" tIns="34290" rIns="68580" bIns="34290" rtlCol="0" anchor="ctr"/>
          <a:lstStyle>
            <a:lvl1pPr algn="l">
              <a:defRPr sz="8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defTabSz="685800">
              <a:buClrTx/>
              <a:buFontTx/>
              <a:buNone/>
            </a:pPr>
            <a:r>
              <a:rPr lang="en-GB" kern="1200" dirty="0">
                <a:solidFill>
                  <a:srgbClr val="FFFFFF">
                    <a:lumMod val="50000"/>
                  </a:srgbClr>
                </a:solidFill>
              </a:rPr>
              <a:t>Copyright by BluWin Ltd. </a:t>
            </a:r>
          </a:p>
        </p:txBody>
      </p:sp>
      <p:sp>
        <p:nvSpPr>
          <p:cNvPr id="6" name="Foliennummernplatzhalter 5">
            <a:extLst>
              <a:ext uri="{FF2B5EF4-FFF2-40B4-BE49-F238E27FC236}">
                <a16:creationId xmlns:a16="http://schemas.microsoft.com/office/drawing/2014/main" id="{36DDBDD8-F276-6F41-B85B-6CA84001A0CC}"/>
              </a:ext>
            </a:extLst>
          </p:cNvPr>
          <p:cNvSpPr>
            <a:spLocks noGrp="1"/>
          </p:cNvSpPr>
          <p:nvPr>
            <p:ph type="sldNum" sz="quarter" idx="4"/>
          </p:nvPr>
        </p:nvSpPr>
        <p:spPr>
          <a:xfrm>
            <a:off x="6453837" y="4879131"/>
            <a:ext cx="2057400" cy="273844"/>
          </a:xfrm>
          <a:prstGeom prst="rect">
            <a:avLst/>
          </a:prstGeom>
        </p:spPr>
        <p:txBody>
          <a:bodyPr vert="horz" lIns="68580" tIns="34290" rIns="68580" bIns="34290" rtlCol="0" anchor="ctr"/>
          <a:lstStyle>
            <a:lvl1pPr algn="r">
              <a:defRPr sz="8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defTabSz="685800">
              <a:buClrTx/>
              <a:buFontTx/>
              <a:buNone/>
            </a:pPr>
            <a:fld id="{68307097-8023-8345-B485-3AF62CFEAD66}" type="slidenum">
              <a:rPr lang="en-GB" kern="1200" smtClean="0">
                <a:solidFill>
                  <a:srgbClr val="FFFFFF">
                    <a:lumMod val="50000"/>
                  </a:srgbClr>
                </a:solidFill>
              </a:rPr>
              <a:pPr defTabSz="685800">
                <a:buClrTx/>
                <a:buFontTx/>
                <a:buNone/>
              </a:pPr>
              <a:t>‹#›</a:t>
            </a:fld>
            <a:endParaRPr lang="en-GB" kern="1200" dirty="0">
              <a:solidFill>
                <a:srgbClr val="FFFFFF">
                  <a:lumMod val="50000"/>
                </a:srgbClr>
              </a:solidFill>
            </a:endParaRPr>
          </a:p>
        </p:txBody>
      </p:sp>
      <p:pic>
        <p:nvPicPr>
          <p:cNvPr id="7" name="Picture 44" descr="A picture containing food, drawing&#10;&#10;Description automatically generated">
            <a:extLst>
              <a:ext uri="{FF2B5EF4-FFF2-40B4-BE49-F238E27FC236}">
                <a16:creationId xmlns:a16="http://schemas.microsoft.com/office/drawing/2014/main" id="{F5D3841A-1AC2-5545-9371-AA3FA904C904}"/>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250472" y="93417"/>
            <a:ext cx="409599" cy="486000"/>
          </a:xfrm>
          <a:prstGeom prst="rect">
            <a:avLst/>
          </a:prstGeom>
        </p:spPr>
      </p:pic>
      <p:pic>
        <p:nvPicPr>
          <p:cNvPr id="15" name="Grafik 14" descr="Ein Bild, das Zeichnung enthält.&#10;&#10;Automatisch generierte Beschreibung">
            <a:extLst>
              <a:ext uri="{FF2B5EF4-FFF2-40B4-BE49-F238E27FC236}">
                <a16:creationId xmlns:a16="http://schemas.microsoft.com/office/drawing/2014/main" id="{369740BF-06AC-4140-8CF7-D90A7E7D07FF}"/>
              </a:ext>
            </a:extLst>
          </p:cNvPr>
          <p:cNvPicPr>
            <a:picLocks noChangeAspect="1"/>
          </p:cNvPicPr>
          <p:nvPr userDrawn="1"/>
        </p:nvPicPr>
        <p:blipFill>
          <a:blip r:embed="rId23"/>
          <a:stretch>
            <a:fillRect/>
          </a:stretch>
        </p:blipFill>
        <p:spPr>
          <a:xfrm>
            <a:off x="8039610" y="23910"/>
            <a:ext cx="981355" cy="729000"/>
          </a:xfrm>
          <a:prstGeom prst="rect">
            <a:avLst/>
          </a:prstGeom>
        </p:spPr>
      </p:pic>
    </p:spTree>
    <p:extLst>
      <p:ext uri="{BB962C8B-B14F-4D97-AF65-F5344CB8AC3E}">
        <p14:creationId xmlns:p14="http://schemas.microsoft.com/office/powerpoint/2010/main" val="361418794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Lst>
  <p:txStyles>
    <p:titleStyle>
      <a:lvl1pPr algn="ctr" defTabSz="685800" rtl="0" eaLnBrk="1" latinLnBrk="0" hangingPunct="1">
        <a:lnSpc>
          <a:spcPct val="90000"/>
        </a:lnSpc>
        <a:spcBef>
          <a:spcPct val="0"/>
        </a:spcBef>
        <a:buNone/>
        <a:defRPr sz="2100" b="1" kern="1200">
          <a:solidFill>
            <a:schemeClr val="tx1"/>
          </a:solidFill>
          <a:latin typeface="Trebuchet MS" panose="020B0703020202090204" pitchFamily="34" charset="0"/>
          <a:ea typeface="+mj-ea"/>
          <a:cs typeface="+mj-cs"/>
        </a:defRPr>
      </a:lvl1pPr>
    </p:titleStyle>
    <p:bodyStyle>
      <a:lvl1pPr marL="171450" indent="-171450" algn="l" defTabSz="685800" rtl="0" eaLnBrk="1" latinLnBrk="0" hangingPunct="1">
        <a:lnSpc>
          <a:spcPct val="114000"/>
        </a:lnSpc>
        <a:spcBef>
          <a:spcPts val="750"/>
        </a:spcBef>
        <a:buFont typeface="Arial" panose="020B0604020202020204" pitchFamily="34" charset="0"/>
        <a:buChar char="•"/>
        <a:defRPr sz="1500" kern="1200">
          <a:solidFill>
            <a:srgbClr val="3F3F3F"/>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ct val="114000"/>
        </a:lnSpc>
        <a:spcBef>
          <a:spcPts val="375"/>
        </a:spcBef>
        <a:buFont typeface="Arial" panose="020B0604020202020204" pitchFamily="34" charset="0"/>
        <a:buChar char="•"/>
        <a:defRPr sz="1400" kern="1200">
          <a:solidFill>
            <a:srgbClr val="3F3F3F"/>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ct val="114000"/>
        </a:lnSpc>
        <a:spcBef>
          <a:spcPts val="375"/>
        </a:spcBef>
        <a:buFont typeface="Arial" panose="020B0604020202020204" pitchFamily="34" charset="0"/>
        <a:buChar char="•"/>
        <a:defRPr sz="1200" kern="1200">
          <a:solidFill>
            <a:srgbClr val="3F3F3F"/>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ct val="114000"/>
        </a:lnSpc>
        <a:spcBef>
          <a:spcPts val="375"/>
        </a:spcBef>
        <a:buFont typeface="Arial" panose="020B0604020202020204" pitchFamily="34" charset="0"/>
        <a:buChar char="•"/>
        <a:defRPr sz="1100" kern="1200">
          <a:solidFill>
            <a:srgbClr val="3F3F3F"/>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ct val="114000"/>
        </a:lnSpc>
        <a:spcBef>
          <a:spcPts val="375"/>
        </a:spcBef>
        <a:buFont typeface="Arial" panose="020B0604020202020204" pitchFamily="34" charset="0"/>
        <a:buChar char="•"/>
        <a:defRPr sz="1100" kern="1200">
          <a:solidFill>
            <a:srgbClr val="3F3F3F"/>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 Id="rId9"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52.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5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13" Type="http://schemas.microsoft.com/office/2017/06/relationships/model3d" Target="../media/model3d1.glb"/><Relationship Id="rId3" Type="http://schemas.openxmlformats.org/officeDocument/2006/relationships/image" Target="../media/image44.emf"/><Relationship Id="rId7" Type="http://schemas.openxmlformats.org/officeDocument/2006/relationships/image" Target="../media/image48.png"/><Relationship Id="rId12" Type="http://schemas.openxmlformats.org/officeDocument/2006/relationships/image" Target="../media/image53.jpeg"/><Relationship Id="rId2" Type="http://schemas.openxmlformats.org/officeDocument/2006/relationships/image" Target="../media/image43.png"/><Relationship Id="rId1" Type="http://schemas.openxmlformats.org/officeDocument/2006/relationships/slideLayout" Target="../slideLayouts/slideLayout20.xml"/><Relationship Id="rId6" Type="http://schemas.openxmlformats.org/officeDocument/2006/relationships/image" Target="../media/image47.png"/><Relationship Id="rId11" Type="http://schemas.openxmlformats.org/officeDocument/2006/relationships/image" Target="../media/image52.jpeg"/><Relationship Id="rId5" Type="http://schemas.openxmlformats.org/officeDocument/2006/relationships/image" Target="../media/image46.emf"/><Relationship Id="rId10" Type="http://schemas.openxmlformats.org/officeDocument/2006/relationships/image" Target="../media/image51.png"/><Relationship Id="rId4" Type="http://schemas.openxmlformats.org/officeDocument/2006/relationships/image" Target="../media/image45.emf"/><Relationship Id="rId9" Type="http://schemas.openxmlformats.org/officeDocument/2006/relationships/image" Target="../media/image50.jpeg"/><Relationship Id="rId1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1.xml"/><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12" Type="http://schemas.openxmlformats.org/officeDocument/2006/relationships/image" Target="../media/image67.jpe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61.jpeg"/><Relationship Id="rId11" Type="http://schemas.openxmlformats.org/officeDocument/2006/relationships/image" Target="../media/image66.jpeg"/><Relationship Id="rId5" Type="http://schemas.openxmlformats.org/officeDocument/2006/relationships/image" Target="../media/image60.jpeg"/><Relationship Id="rId10" Type="http://schemas.openxmlformats.org/officeDocument/2006/relationships/image" Target="../media/image65.png"/><Relationship Id="rId4" Type="http://schemas.openxmlformats.org/officeDocument/2006/relationships/image" Target="../media/image59.jpeg"/><Relationship Id="rId9" Type="http://schemas.openxmlformats.org/officeDocument/2006/relationships/image" Target="../media/image64.png"/></Relationships>
</file>

<file path=ppt/slides/_rels/slide11.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23.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1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4.xml"/><Relationship Id="rId5" Type="http://schemas.openxmlformats.org/officeDocument/2006/relationships/image" Target="../media/image78.png"/><Relationship Id="rId4"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5.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3.xml"/><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7.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68"/>
          <p:cNvSpPr txBox="1">
            <a:spLocks noGrp="1"/>
          </p:cNvSpPr>
          <p:nvPr>
            <p:ph type="title"/>
          </p:nvPr>
        </p:nvSpPr>
        <p:spPr>
          <a:xfrm>
            <a:off x="550545" y="1500809"/>
            <a:ext cx="4854600" cy="14412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rgbClr val="000000"/>
              </a:buClr>
              <a:buSzPts val="6498"/>
              <a:buFont typeface="Arial"/>
              <a:buNone/>
            </a:pPr>
            <a:r>
              <a:rPr lang="en-GB" dirty="0">
                <a:solidFill>
                  <a:srgbClr val="00A4DA"/>
                </a:solidFill>
                <a:latin typeface="Century Gothic"/>
                <a:ea typeface="Century Gothic"/>
                <a:cs typeface="Century Gothic"/>
                <a:sym typeface="Century Gothic"/>
              </a:rPr>
              <a:t>Textile &amp; Garment </a:t>
            </a:r>
            <a:r>
              <a:rPr lang="en-GB" dirty="0">
                <a:solidFill>
                  <a:srgbClr val="1A1919"/>
                </a:solidFill>
                <a:latin typeface="Century Gothic"/>
                <a:ea typeface="Century Gothic"/>
                <a:cs typeface="Century Gothic"/>
                <a:sym typeface="Century Gothic"/>
              </a:rPr>
              <a:t>Circular Economy</a:t>
            </a:r>
            <a:r>
              <a:rPr lang="en-GB" dirty="0">
                <a:solidFill>
                  <a:srgbClr val="00A4DA"/>
                </a:solidFill>
                <a:latin typeface="Century Gothic"/>
                <a:ea typeface="Century Gothic"/>
                <a:cs typeface="Century Gothic"/>
                <a:sym typeface="Century Gothic"/>
              </a:rPr>
              <a:t> Project</a:t>
            </a:r>
            <a:endParaRPr b="1" dirty="0">
              <a:latin typeface="Trebuchet MS"/>
              <a:ea typeface="Trebuchet MS"/>
              <a:cs typeface="Trebuchet MS"/>
              <a:sym typeface="Trebuchet MS"/>
            </a:endParaRPr>
          </a:p>
        </p:txBody>
      </p:sp>
      <p:sp>
        <p:nvSpPr>
          <p:cNvPr id="2" name="TextBox 1">
            <a:extLst>
              <a:ext uri="{FF2B5EF4-FFF2-40B4-BE49-F238E27FC236}">
                <a16:creationId xmlns:a16="http://schemas.microsoft.com/office/drawing/2014/main" id="{BF05668F-0061-927E-4A84-4605BA5AA616}"/>
              </a:ext>
            </a:extLst>
          </p:cNvPr>
          <p:cNvSpPr txBox="1"/>
          <p:nvPr/>
        </p:nvSpPr>
        <p:spPr>
          <a:xfrm>
            <a:off x="1366092" y="3470313"/>
            <a:ext cx="3122781" cy="738664"/>
          </a:xfrm>
          <a:prstGeom prst="rect">
            <a:avLst/>
          </a:prstGeom>
          <a:noFill/>
        </p:spPr>
        <p:txBody>
          <a:bodyPr wrap="square" rtlCol="0">
            <a:spAutoFit/>
          </a:bodyPr>
          <a:lstStyle/>
          <a:p>
            <a:r>
              <a:rPr lang="en-US" dirty="0"/>
              <a:t>Inception Workshop – November 24</a:t>
            </a:r>
          </a:p>
          <a:p>
            <a:endParaRPr lang="en-US" dirty="0"/>
          </a:p>
          <a:p>
            <a:r>
              <a:rPr lang="en-US" dirty="0"/>
              <a:t>Dr.Siva Pariti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9"/>
        <p:cNvGrpSpPr/>
        <p:nvPr/>
      </p:nvGrpSpPr>
      <p:grpSpPr>
        <a:xfrm>
          <a:off x="0" y="0"/>
          <a:ext cx="0" cy="0"/>
          <a:chOff x="0" y="0"/>
          <a:chExt cx="0" cy="0"/>
        </a:xfrm>
      </p:grpSpPr>
      <p:sp>
        <p:nvSpPr>
          <p:cNvPr id="430" name="Google Shape;430;p69"/>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431" name="Google Shape;431;p69"/>
          <p:cNvSpPr txBox="1">
            <a:spLocks noGrp="1"/>
          </p:cNvSpPr>
          <p:nvPr>
            <p:ph type="title"/>
          </p:nvPr>
        </p:nvSpPr>
        <p:spPr>
          <a:xfrm>
            <a:off x="628649" y="820341"/>
            <a:ext cx="7879800" cy="22254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3600"/>
              <a:buFont typeface="Trebuchet MS"/>
              <a:buNone/>
            </a:pPr>
            <a:r>
              <a:rPr lang="en-GB" sz="3600" dirty="0">
                <a:latin typeface="Trebuchet MS"/>
                <a:ea typeface="Trebuchet MS"/>
                <a:cs typeface="Trebuchet MS"/>
                <a:sym typeface="Trebuchet MS"/>
              </a:rPr>
              <a:t>About BluWin </a:t>
            </a:r>
            <a:endParaRPr sz="3600" dirty="0">
              <a:solidFill>
                <a:schemeClr val="dk1"/>
              </a:solidFill>
              <a:latin typeface="Trebuchet MS"/>
              <a:ea typeface="Trebuchet MS"/>
              <a:cs typeface="Trebuchet MS"/>
              <a:sym typeface="Trebuchet MS"/>
            </a:endParaRPr>
          </a:p>
        </p:txBody>
      </p:sp>
      <p:sp>
        <p:nvSpPr>
          <p:cNvPr id="432" name="Google Shape;432;p69"/>
          <p:cNvSpPr/>
          <p:nvPr/>
        </p:nvSpPr>
        <p:spPr>
          <a:xfrm>
            <a:off x="630936" y="3248375"/>
            <a:ext cx="78798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433" name="Google Shape;433;p69"/>
          <p:cNvSpPr/>
          <p:nvPr/>
        </p:nvSpPr>
        <p:spPr>
          <a:xfrm rot="5400000">
            <a:off x="7010178" y="1761597"/>
            <a:ext cx="41100" cy="29601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434" name="Google Shape;434;p69"/>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7F7F7F"/>
              </a:buClr>
              <a:buSzPts val="800"/>
              <a:buFont typeface="Verdana"/>
              <a:buNone/>
            </a:pPr>
            <a:fld id="{00000000-1234-1234-1234-123412341234}" type="slidenum">
              <a:rPr lang="en-GB" sz="800" b="0" i="0" u="none" strike="noStrike" cap="none">
                <a:solidFill>
                  <a:srgbClr val="7F7F7F"/>
                </a:solidFill>
                <a:latin typeface="Verdana"/>
                <a:ea typeface="Verdana"/>
                <a:cs typeface="Verdana"/>
                <a:sym typeface="Verdana"/>
              </a:rPr>
              <a:t>2</a:t>
            </a:fld>
            <a:endParaRPr sz="800" b="0" i="0" u="none" strike="noStrike" cap="none" dirty="0">
              <a:solidFill>
                <a:srgbClr val="7F7F7F"/>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grpSp>
        <p:nvGrpSpPr>
          <p:cNvPr id="440" name="Google Shape;440;p70"/>
          <p:cNvGrpSpPr/>
          <p:nvPr/>
        </p:nvGrpSpPr>
        <p:grpSpPr>
          <a:xfrm>
            <a:off x="4824205" y="1372155"/>
            <a:ext cx="3812988" cy="1887230"/>
            <a:chOff x="5169936" y="2187613"/>
            <a:chExt cx="6691800" cy="549300"/>
          </a:xfrm>
        </p:grpSpPr>
        <p:sp>
          <p:nvSpPr>
            <p:cNvPr id="441" name="Google Shape;441;p70"/>
            <p:cNvSpPr txBox="1"/>
            <p:nvPr/>
          </p:nvSpPr>
          <p:spPr>
            <a:xfrm>
              <a:off x="5169936" y="2187613"/>
              <a:ext cx="6691800" cy="549300"/>
            </a:xfrm>
            <a:prstGeom prst="rect">
              <a:avLst/>
            </a:prstGeom>
            <a:noFill/>
            <a:ln>
              <a:noFill/>
            </a:ln>
          </p:spPr>
          <p:txBody>
            <a:bodyPr spcFirstLastPara="1" wrap="square" lIns="0" tIns="0" rIns="0" bIns="0" anchor="t" anchorCtr="0">
              <a:spAutoFit/>
            </a:bodyPr>
            <a:lstStyle/>
            <a:p>
              <a:pPr marL="0" marR="0" lvl="0" indent="0" algn="l" rtl="0">
                <a:lnSpc>
                  <a:spcPct val="114000"/>
                </a:lnSpc>
                <a:spcBef>
                  <a:spcPts val="0"/>
                </a:spcBef>
                <a:spcAft>
                  <a:spcPts val="0"/>
                </a:spcAft>
                <a:buClr>
                  <a:srgbClr val="367E7E"/>
                </a:buClr>
                <a:buSzPts val="1300"/>
                <a:buFont typeface="Noto Sans Symbols"/>
                <a:buNone/>
              </a:pPr>
              <a:r>
                <a:rPr lang="en-GB" sz="1300" b="1" i="0" u="none" strike="noStrike" cap="none" dirty="0">
                  <a:solidFill>
                    <a:srgbClr val="367E7E"/>
                  </a:solidFill>
                  <a:latin typeface="Verdana"/>
                  <a:ea typeface="Verdana"/>
                  <a:cs typeface="Verdana"/>
                  <a:sym typeface="Verdana"/>
                </a:rPr>
                <a:t>BluWin </a:t>
              </a:r>
              <a:r>
                <a:rPr lang="en-GB" sz="1200" b="0" i="0" u="none" strike="noStrike" cap="none" dirty="0">
                  <a:solidFill>
                    <a:srgbClr val="3F3F3F"/>
                  </a:solidFill>
                  <a:latin typeface="Verdana"/>
                  <a:ea typeface="Verdana"/>
                  <a:cs typeface="Verdana"/>
                  <a:sym typeface="Verdana"/>
                </a:rPr>
                <a:t>is the holding company of ‘</a:t>
              </a:r>
              <a:r>
                <a:rPr lang="en-GB" sz="1200" b="1" i="0" u="none" strike="noStrike" cap="none" dirty="0">
                  <a:solidFill>
                    <a:srgbClr val="3F3F3F"/>
                  </a:solidFill>
                  <a:latin typeface="Verdana"/>
                  <a:ea typeface="Verdana"/>
                  <a:cs typeface="Verdana"/>
                  <a:sym typeface="Verdana"/>
                </a:rPr>
                <a:t>’Sustainable Textile Solutions</a:t>
              </a:r>
              <a:r>
                <a:rPr lang="en-GB" sz="1200" b="0" i="0" u="none" strike="noStrike" cap="none" dirty="0">
                  <a:solidFill>
                    <a:srgbClr val="3F3F3F"/>
                  </a:solidFill>
                  <a:latin typeface="Verdana"/>
                  <a:ea typeface="Verdana"/>
                  <a:cs typeface="Verdana"/>
                  <a:sym typeface="Verdana"/>
                </a:rPr>
                <a:t> (established in 2012)’’ and ‘</a:t>
              </a:r>
              <a:r>
                <a:rPr lang="en-GB" sz="1200" b="1" i="0" u="none" strike="noStrike" cap="none" dirty="0">
                  <a:solidFill>
                    <a:srgbClr val="3F3F3F"/>
                  </a:solidFill>
                  <a:latin typeface="Verdana"/>
                  <a:ea typeface="Verdana"/>
                  <a:cs typeface="Verdana"/>
                  <a:sym typeface="Verdana"/>
                </a:rPr>
                <a:t>’BluWin academy</a:t>
              </a:r>
              <a:r>
                <a:rPr lang="en-GB" sz="1200" b="0" i="0" u="none" strike="noStrike" cap="none" dirty="0">
                  <a:solidFill>
                    <a:srgbClr val="3F3F3F"/>
                  </a:solidFill>
                  <a:latin typeface="Verdana"/>
                  <a:ea typeface="Verdana"/>
                  <a:cs typeface="Verdana"/>
                  <a:sym typeface="Verdana"/>
                </a:rPr>
                <a:t>’’ (established in 2020) and a high-impact climate solution provider whose mission is to contribute to a better world and better quality of life by providing solutions which reduce the adverse effects of the fashion, textile, and footwear industries on our planet and the climate.</a:t>
              </a:r>
              <a:endParaRPr sz="1000" b="0" i="0" u="none" strike="noStrike" cap="none" dirty="0">
                <a:solidFill>
                  <a:srgbClr val="000000"/>
                </a:solidFill>
                <a:latin typeface="Arial"/>
                <a:ea typeface="Arial"/>
                <a:cs typeface="Arial"/>
                <a:sym typeface="Arial"/>
              </a:endParaRPr>
            </a:p>
          </p:txBody>
        </p:sp>
        <p:sp>
          <p:nvSpPr>
            <p:cNvPr id="442" name="Google Shape;442;p70"/>
            <p:cNvSpPr txBox="1"/>
            <p:nvPr/>
          </p:nvSpPr>
          <p:spPr>
            <a:xfrm>
              <a:off x="5169936" y="2678464"/>
              <a:ext cx="3431700" cy="53700"/>
            </a:xfrm>
            <a:prstGeom prst="rect">
              <a:avLst/>
            </a:prstGeom>
            <a:noFill/>
            <a:ln>
              <a:noFill/>
            </a:ln>
          </p:spPr>
          <p:txBody>
            <a:bodyPr spcFirstLastPara="1" wrap="square" lIns="0" tIns="0" rIns="0" bIns="0" anchor="t" anchorCtr="0">
              <a:spAutoFit/>
            </a:bodyPr>
            <a:lstStyle/>
            <a:p>
              <a:pPr marL="0" marR="0" lvl="0" indent="0" algn="l" rtl="0">
                <a:lnSpc>
                  <a:spcPct val="114000"/>
                </a:lnSpc>
                <a:spcBef>
                  <a:spcPts val="0"/>
                </a:spcBef>
                <a:spcAft>
                  <a:spcPts val="0"/>
                </a:spcAft>
                <a:buClr>
                  <a:srgbClr val="50B4B4"/>
                </a:buClr>
                <a:buSzPts val="1200"/>
                <a:buFont typeface="Noto Sans Symbols"/>
                <a:buNone/>
              </a:pPr>
              <a:r>
                <a:rPr lang="en-GB" sz="1200" b="0" i="0" u="none" strike="noStrike" cap="none" dirty="0">
                  <a:solidFill>
                    <a:srgbClr val="50B4B4"/>
                  </a:solidFill>
                  <a:latin typeface="Verdana"/>
                  <a:ea typeface="Verdana"/>
                  <a:cs typeface="Verdana"/>
                  <a:sym typeface="Verdana"/>
                </a:rPr>
                <a:t> </a:t>
              </a:r>
              <a:endParaRPr sz="1000" b="0" i="0" u="none" strike="noStrike" cap="none" dirty="0">
                <a:solidFill>
                  <a:srgbClr val="000000"/>
                </a:solidFill>
                <a:latin typeface="Arial"/>
                <a:ea typeface="Arial"/>
                <a:cs typeface="Arial"/>
                <a:sym typeface="Arial"/>
              </a:endParaRPr>
            </a:p>
          </p:txBody>
        </p:sp>
      </p:grpSp>
      <p:sp>
        <p:nvSpPr>
          <p:cNvPr id="443" name="Google Shape;443;p70"/>
          <p:cNvSpPr txBox="1"/>
          <p:nvPr/>
        </p:nvSpPr>
        <p:spPr>
          <a:xfrm>
            <a:off x="4768260" y="980491"/>
            <a:ext cx="3204600" cy="392400"/>
          </a:xfrm>
          <a:prstGeom prst="rect">
            <a:avLst/>
          </a:prstGeom>
          <a:noFill/>
          <a:ln>
            <a:noFill/>
          </a:ln>
        </p:spPr>
        <p:txBody>
          <a:bodyPr spcFirstLastPara="1" wrap="square" lIns="68575" tIns="34275" rIns="68575" bIns="34275" anchor="t" anchorCtr="0">
            <a:spAutoFit/>
          </a:bodyPr>
          <a:lstStyle/>
          <a:p>
            <a:pPr marL="0" marR="0" lvl="0" indent="0" algn="l" rtl="0">
              <a:lnSpc>
                <a:spcPct val="128571"/>
              </a:lnSpc>
              <a:spcBef>
                <a:spcPts val="0"/>
              </a:spcBef>
              <a:spcAft>
                <a:spcPts val="0"/>
              </a:spcAft>
              <a:buClr>
                <a:srgbClr val="367E7E"/>
              </a:buClr>
              <a:buSzPts val="2100"/>
              <a:buFont typeface="Trebuchet MS"/>
              <a:buNone/>
            </a:pPr>
            <a:r>
              <a:rPr lang="en-GB" sz="2100" b="1" i="0" u="none" strike="noStrike" cap="none" dirty="0">
                <a:solidFill>
                  <a:srgbClr val="367E7E"/>
                </a:solidFill>
                <a:latin typeface="Trebuchet MS"/>
                <a:ea typeface="Trebuchet MS"/>
                <a:cs typeface="Trebuchet MS"/>
                <a:sym typeface="Trebuchet MS"/>
              </a:rPr>
              <a:t>ABOUT BluWin</a:t>
            </a:r>
            <a:endParaRPr sz="1000" b="0" i="0" u="none" strike="noStrike" cap="none" dirty="0">
              <a:solidFill>
                <a:srgbClr val="000000"/>
              </a:solidFill>
              <a:latin typeface="Arial"/>
              <a:ea typeface="Arial"/>
              <a:cs typeface="Arial"/>
              <a:sym typeface="Arial"/>
            </a:endParaRPr>
          </a:p>
        </p:txBody>
      </p:sp>
      <p:sp>
        <p:nvSpPr>
          <p:cNvPr id="444" name="Google Shape;444;p70"/>
          <p:cNvSpPr txBox="1"/>
          <p:nvPr/>
        </p:nvSpPr>
        <p:spPr>
          <a:xfrm>
            <a:off x="902152" y="4632145"/>
            <a:ext cx="7140300" cy="2079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900"/>
              <a:buFont typeface="Verdana"/>
              <a:buNone/>
            </a:pPr>
            <a:r>
              <a:rPr lang="en-GB" sz="900" b="1" i="0" u="none" strike="noStrike" cap="none" dirty="0">
                <a:solidFill>
                  <a:srgbClr val="000000"/>
                </a:solidFill>
                <a:latin typeface="Verdana"/>
                <a:ea typeface="Verdana"/>
                <a:cs typeface="Verdana"/>
                <a:sym typeface="Verdana"/>
              </a:rPr>
              <a:t>UK | Bangladesh | Brazil | China | India | Pakistan | Portugal | Spain | Sri Lanka | Turkey | US</a:t>
            </a:r>
            <a:endParaRPr sz="1000" b="0" i="0" u="none" strike="noStrike" cap="none" dirty="0">
              <a:solidFill>
                <a:srgbClr val="000000"/>
              </a:solidFill>
              <a:latin typeface="Arial"/>
              <a:ea typeface="Arial"/>
              <a:cs typeface="Arial"/>
              <a:sym typeface="Arial"/>
            </a:endParaRPr>
          </a:p>
        </p:txBody>
      </p:sp>
      <p:pic>
        <p:nvPicPr>
          <p:cNvPr id="445" name="Google Shape;445;p70" descr="Icon&#10;&#10;Description automatically generated"/>
          <p:cNvPicPr preferRelativeResize="0"/>
          <p:nvPr/>
        </p:nvPicPr>
        <p:blipFill rotWithShape="1">
          <a:blip r:embed="rId3">
            <a:alphaModFix/>
          </a:blip>
          <a:srcRect/>
          <a:stretch/>
        </p:blipFill>
        <p:spPr>
          <a:xfrm>
            <a:off x="4319983" y="3884989"/>
            <a:ext cx="304709" cy="304709"/>
          </a:xfrm>
          <a:prstGeom prst="rect">
            <a:avLst/>
          </a:prstGeom>
          <a:noFill/>
          <a:ln>
            <a:noFill/>
          </a:ln>
        </p:spPr>
      </p:pic>
      <p:pic>
        <p:nvPicPr>
          <p:cNvPr id="446" name="Google Shape;446;p70" descr="Graphical user interface&#10;&#10;Description automatically generated with low confidence"/>
          <p:cNvPicPr preferRelativeResize="0"/>
          <p:nvPr/>
        </p:nvPicPr>
        <p:blipFill rotWithShape="1">
          <a:blip r:embed="rId4">
            <a:alphaModFix/>
          </a:blip>
          <a:srcRect/>
          <a:stretch/>
        </p:blipFill>
        <p:spPr>
          <a:xfrm>
            <a:off x="1371814" y="2817784"/>
            <a:ext cx="1772883" cy="675384"/>
          </a:xfrm>
          <a:prstGeom prst="rect">
            <a:avLst/>
          </a:prstGeom>
          <a:noFill/>
          <a:ln>
            <a:noFill/>
          </a:ln>
        </p:spPr>
      </p:pic>
      <p:pic>
        <p:nvPicPr>
          <p:cNvPr id="447" name="Google Shape;447;p70" descr="Graphical user interface, application&#10;&#10;Description automatically generated"/>
          <p:cNvPicPr preferRelativeResize="0"/>
          <p:nvPr/>
        </p:nvPicPr>
        <p:blipFill rotWithShape="1">
          <a:blip r:embed="rId5">
            <a:alphaModFix/>
          </a:blip>
          <a:srcRect/>
          <a:stretch/>
        </p:blipFill>
        <p:spPr>
          <a:xfrm>
            <a:off x="507260" y="2109641"/>
            <a:ext cx="1750882" cy="675974"/>
          </a:xfrm>
          <a:prstGeom prst="rect">
            <a:avLst/>
          </a:prstGeom>
          <a:noFill/>
          <a:ln>
            <a:noFill/>
          </a:ln>
        </p:spPr>
      </p:pic>
      <p:pic>
        <p:nvPicPr>
          <p:cNvPr id="448" name="Google Shape;448;p70" descr="Graphical user interface, text&#10;&#10;Description automatically generated"/>
          <p:cNvPicPr preferRelativeResize="0"/>
          <p:nvPr/>
        </p:nvPicPr>
        <p:blipFill rotWithShape="1">
          <a:blip r:embed="rId6">
            <a:alphaModFix/>
          </a:blip>
          <a:srcRect/>
          <a:stretch/>
        </p:blipFill>
        <p:spPr>
          <a:xfrm>
            <a:off x="2182966" y="2110232"/>
            <a:ext cx="1749355" cy="675384"/>
          </a:xfrm>
          <a:prstGeom prst="rect">
            <a:avLst/>
          </a:prstGeom>
          <a:noFill/>
          <a:ln>
            <a:noFill/>
          </a:ln>
        </p:spPr>
      </p:pic>
      <p:sp>
        <p:nvSpPr>
          <p:cNvPr id="449" name="Google Shape;449;p70"/>
          <p:cNvSpPr txBox="1"/>
          <p:nvPr/>
        </p:nvSpPr>
        <p:spPr>
          <a:xfrm>
            <a:off x="1831368" y="4233916"/>
            <a:ext cx="5281800" cy="347700"/>
          </a:xfrm>
          <a:prstGeom prst="rect">
            <a:avLst/>
          </a:prstGeom>
          <a:noFill/>
          <a:ln>
            <a:noFill/>
          </a:ln>
        </p:spPr>
        <p:txBody>
          <a:bodyPr spcFirstLastPara="1" wrap="square" lIns="0" tIns="0" rIns="0" bIns="0" anchor="t" anchorCtr="0">
            <a:spAutoFit/>
          </a:bodyPr>
          <a:lstStyle/>
          <a:p>
            <a:pPr marL="0" marR="0" lvl="0" indent="0" algn="ctr" rtl="0">
              <a:lnSpc>
                <a:spcPct val="150916"/>
              </a:lnSpc>
              <a:spcBef>
                <a:spcPts val="0"/>
              </a:spcBef>
              <a:spcAft>
                <a:spcPts val="0"/>
              </a:spcAft>
              <a:buClr>
                <a:srgbClr val="3F3F3F"/>
              </a:buClr>
              <a:buSzPts val="900"/>
              <a:buFont typeface="Verdana"/>
              <a:buNone/>
            </a:pPr>
            <a:r>
              <a:rPr lang="en-GB" sz="900" b="1" i="0" u="none" strike="noStrike" cap="none" dirty="0">
                <a:solidFill>
                  <a:srgbClr val="3F3F3F"/>
                </a:solidFill>
                <a:latin typeface="Verdana"/>
                <a:ea typeface="Verdana"/>
                <a:cs typeface="Verdana"/>
                <a:sym typeface="Verdana"/>
              </a:rPr>
              <a:t>BluWin Limited</a:t>
            </a:r>
            <a:endParaRPr sz="1000" b="0" i="0" u="none" strike="noStrike" cap="none" dirty="0">
              <a:solidFill>
                <a:srgbClr val="000000"/>
              </a:solidFill>
              <a:latin typeface="Arial"/>
              <a:ea typeface="Arial"/>
              <a:cs typeface="Arial"/>
              <a:sym typeface="Arial"/>
            </a:endParaRPr>
          </a:p>
          <a:p>
            <a:pPr marL="0" marR="0" lvl="0" indent="0" algn="ctr" rtl="0">
              <a:lnSpc>
                <a:spcPct val="150916"/>
              </a:lnSpc>
              <a:spcBef>
                <a:spcPts val="0"/>
              </a:spcBef>
              <a:spcAft>
                <a:spcPts val="0"/>
              </a:spcAft>
              <a:buClr>
                <a:srgbClr val="3F3F3F"/>
              </a:buClr>
              <a:buSzPts val="900"/>
              <a:buFont typeface="Verdana"/>
              <a:buNone/>
            </a:pPr>
            <a:r>
              <a:rPr lang="en-GB" sz="900" b="1" i="0" u="none" strike="noStrike" cap="none" dirty="0">
                <a:solidFill>
                  <a:srgbClr val="3F3F3F"/>
                </a:solidFill>
                <a:latin typeface="Verdana"/>
                <a:ea typeface="Verdana"/>
                <a:cs typeface="Verdana"/>
                <a:sym typeface="Verdana"/>
              </a:rPr>
              <a:t>35 Westgate, Huddersfield, HD1 1PA, United Kingdom</a:t>
            </a:r>
            <a:endParaRPr sz="1000" b="0" i="0" u="none" strike="noStrike" cap="none" dirty="0">
              <a:solidFill>
                <a:srgbClr val="000000"/>
              </a:solidFill>
              <a:latin typeface="Arial"/>
              <a:ea typeface="Arial"/>
              <a:cs typeface="Arial"/>
              <a:sym typeface="Arial"/>
            </a:endParaRPr>
          </a:p>
        </p:txBody>
      </p:sp>
      <p:cxnSp>
        <p:nvCxnSpPr>
          <p:cNvPr id="450" name="Google Shape;450;p70"/>
          <p:cNvCxnSpPr/>
          <p:nvPr/>
        </p:nvCxnSpPr>
        <p:spPr>
          <a:xfrm>
            <a:off x="4466699" y="1017684"/>
            <a:ext cx="0" cy="2276100"/>
          </a:xfrm>
          <a:prstGeom prst="straightConnector1">
            <a:avLst/>
          </a:prstGeom>
          <a:noFill/>
          <a:ln w="38100" cap="flat" cmpd="sng">
            <a:solidFill>
              <a:schemeClr val="dk1"/>
            </a:solidFill>
            <a:prstDash val="solid"/>
            <a:miter lim="800000"/>
            <a:headEnd type="none" w="sm" len="sm"/>
            <a:tailEnd type="none" w="sm" len="sm"/>
          </a:ln>
        </p:spPr>
      </p:cxnSp>
      <p:pic>
        <p:nvPicPr>
          <p:cNvPr id="451" name="Google Shape;451;p70" descr="A picture containing text&#10;&#10;Description automatically generated"/>
          <p:cNvPicPr preferRelativeResize="0"/>
          <p:nvPr/>
        </p:nvPicPr>
        <p:blipFill rotWithShape="1">
          <a:blip r:embed="rId7">
            <a:alphaModFix/>
          </a:blip>
          <a:srcRect/>
          <a:stretch/>
        </p:blipFill>
        <p:spPr>
          <a:xfrm>
            <a:off x="556533" y="874931"/>
            <a:ext cx="998340" cy="1115881"/>
          </a:xfrm>
          <a:prstGeom prst="rect">
            <a:avLst/>
          </a:prstGeom>
          <a:noFill/>
          <a:ln>
            <a:noFill/>
          </a:ln>
        </p:spPr>
      </p:pic>
      <p:pic>
        <p:nvPicPr>
          <p:cNvPr id="452" name="Google Shape;452;p70" descr="A picture containing text&#10;&#10;Description automatically generated"/>
          <p:cNvPicPr preferRelativeResize="0"/>
          <p:nvPr/>
        </p:nvPicPr>
        <p:blipFill rotWithShape="1">
          <a:blip r:embed="rId8">
            <a:alphaModFix/>
          </a:blip>
          <a:srcRect/>
          <a:stretch/>
        </p:blipFill>
        <p:spPr>
          <a:xfrm>
            <a:off x="2791709" y="862175"/>
            <a:ext cx="997425" cy="1115881"/>
          </a:xfrm>
          <a:prstGeom prst="rect">
            <a:avLst/>
          </a:prstGeom>
          <a:noFill/>
          <a:ln>
            <a:noFill/>
          </a:ln>
        </p:spPr>
      </p:pic>
      <p:pic>
        <p:nvPicPr>
          <p:cNvPr id="453" name="Google Shape;453;p70" descr="A picture containing graphical user interface&#10;&#10;Description automatically generated"/>
          <p:cNvPicPr preferRelativeResize="0"/>
          <p:nvPr/>
        </p:nvPicPr>
        <p:blipFill rotWithShape="1">
          <a:blip r:embed="rId9">
            <a:alphaModFix/>
          </a:blip>
          <a:srcRect/>
          <a:stretch/>
        </p:blipFill>
        <p:spPr>
          <a:xfrm>
            <a:off x="1684206" y="862175"/>
            <a:ext cx="997386" cy="111588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440"/>
                                        </p:tgtEl>
                                        <p:attrNameLst>
                                          <p:attrName>style.visibility</p:attrName>
                                        </p:attrNameLst>
                                      </p:cBhvr>
                                      <p:to>
                                        <p:strVal val="visible"/>
                                      </p:to>
                                    </p:set>
                                    <p:animEffect transition="in" filter="fade">
                                      <p:cBhvr>
                                        <p:cTn id="7" dur="1000"/>
                                        <p:tgtEl>
                                          <p:spTgt spid="440"/>
                                        </p:tgtEl>
                                      </p:cBhvr>
                                    </p:animEffect>
                                  </p:childTnLst>
                                </p:cTn>
                              </p:par>
                              <p:par>
                                <p:cTn id="8" presetID="10" presetClass="entr" presetSubtype="0" fill="hold" nodeType="withEffect">
                                  <p:stCondLst>
                                    <p:cond delay="0"/>
                                  </p:stCondLst>
                                  <p:childTnLst>
                                    <p:set>
                                      <p:cBhvr>
                                        <p:cTn id="9" dur="1" fill="hold">
                                          <p:stCondLst>
                                            <p:cond delay="0"/>
                                          </p:stCondLst>
                                        </p:cTn>
                                        <p:tgtEl>
                                          <p:spTgt spid="443"/>
                                        </p:tgtEl>
                                        <p:attrNameLst>
                                          <p:attrName>style.visibility</p:attrName>
                                        </p:attrNameLst>
                                      </p:cBhvr>
                                      <p:to>
                                        <p:strVal val="visible"/>
                                      </p:to>
                                    </p:set>
                                    <p:animEffect transition="in" filter="fade">
                                      <p:cBhvr>
                                        <p:cTn id="10" dur="1000"/>
                                        <p:tgtEl>
                                          <p:spTgt spid="443"/>
                                        </p:tgtEl>
                                      </p:cBhvr>
                                    </p:animEffect>
                                  </p:childTnLst>
                                </p:cTn>
                              </p:par>
                              <p:par>
                                <p:cTn id="11" presetID="2" presetClass="entr" presetSubtype="4" fill="hold" nodeType="withEffect">
                                  <p:stCondLst>
                                    <p:cond delay="0"/>
                                  </p:stCondLst>
                                  <p:childTnLst>
                                    <p:set>
                                      <p:cBhvr>
                                        <p:cTn id="12" dur="1" fill="hold">
                                          <p:stCondLst>
                                            <p:cond delay="0"/>
                                          </p:stCondLst>
                                        </p:cTn>
                                        <p:tgtEl>
                                          <p:spTgt spid="444"/>
                                        </p:tgtEl>
                                        <p:attrNameLst>
                                          <p:attrName>style.visibility</p:attrName>
                                        </p:attrNameLst>
                                      </p:cBhvr>
                                      <p:to>
                                        <p:strVal val="visible"/>
                                      </p:to>
                                    </p:set>
                                    <p:anim calcmode="lin" valueType="num">
                                      <p:cBhvr additive="base">
                                        <p:cTn id="13" dur="1000"/>
                                        <p:tgtEl>
                                          <p:spTgt spid="4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71"/>
          <p:cNvPicPr preferRelativeResize="0"/>
          <p:nvPr/>
        </p:nvPicPr>
        <p:blipFill rotWithShape="1">
          <a:blip r:embed="rId3">
            <a:alphaModFix amt="35000"/>
          </a:blip>
          <a:srcRect/>
          <a:stretch/>
        </p:blipFill>
        <p:spPr>
          <a:xfrm>
            <a:off x="414142" y="484258"/>
            <a:ext cx="4786320" cy="2692305"/>
          </a:xfrm>
          <a:prstGeom prst="rect">
            <a:avLst/>
          </a:prstGeom>
          <a:noFill/>
          <a:ln>
            <a:noFill/>
          </a:ln>
        </p:spPr>
      </p:pic>
      <p:sp>
        <p:nvSpPr>
          <p:cNvPr id="460" name="Google Shape;460;p71"/>
          <p:cNvSpPr txBox="1">
            <a:spLocks noGrp="1"/>
          </p:cNvSpPr>
          <p:nvPr>
            <p:ph type="title"/>
          </p:nvPr>
        </p:nvSpPr>
        <p:spPr>
          <a:xfrm>
            <a:off x="1770830" y="170410"/>
            <a:ext cx="5602200" cy="501900"/>
          </a:xfrm>
          <a:prstGeom prst="rect">
            <a:avLst/>
          </a:prstGeom>
          <a:noFill/>
          <a:ln>
            <a:noFill/>
          </a:ln>
        </p:spPr>
        <p:txBody>
          <a:bodyPr spcFirstLastPara="1" wrap="square" lIns="68575" tIns="34275" rIns="68575" bIns="34275" anchor="ctr" anchorCtr="0">
            <a:noAutofit/>
          </a:bodyPr>
          <a:lstStyle/>
          <a:p>
            <a:pPr marL="0" lvl="0" indent="0" algn="ctr" rtl="0">
              <a:lnSpc>
                <a:spcPct val="100000"/>
              </a:lnSpc>
              <a:spcBef>
                <a:spcPts val="0"/>
              </a:spcBef>
              <a:spcAft>
                <a:spcPts val="0"/>
              </a:spcAft>
              <a:buClr>
                <a:schemeClr val="dk1"/>
              </a:buClr>
              <a:buSzPts val="3000"/>
              <a:buFont typeface="Trebuchet MS"/>
              <a:buNone/>
            </a:pPr>
            <a:r>
              <a:rPr lang="en-GB" sz="3000" dirty="0"/>
              <a:t>BLUWIN GLOBAL REACH</a:t>
            </a:r>
            <a:endParaRPr dirty="0"/>
          </a:p>
        </p:txBody>
      </p:sp>
      <p:sp>
        <p:nvSpPr>
          <p:cNvPr id="461" name="Google Shape;461;p71"/>
          <p:cNvSpPr txBox="1"/>
          <p:nvPr/>
        </p:nvSpPr>
        <p:spPr>
          <a:xfrm>
            <a:off x="2005962" y="3160943"/>
            <a:ext cx="22095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UNITED KINGDOM</a:t>
            </a:r>
            <a:endParaRPr sz="1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300"/>
              <a:buFont typeface="Arial"/>
              <a:buNone/>
            </a:pPr>
            <a:endParaRPr sz="1300" b="1" i="0" u="none" strike="noStrike" cap="none" dirty="0">
              <a:solidFill>
                <a:srgbClr val="367E7E"/>
              </a:solidFill>
              <a:latin typeface="Trebuchet MS"/>
              <a:ea typeface="Trebuchet MS"/>
              <a:cs typeface="Trebuchet MS"/>
              <a:sym typeface="Trebuchet MS"/>
            </a:endParaRPr>
          </a:p>
        </p:txBody>
      </p:sp>
      <p:sp>
        <p:nvSpPr>
          <p:cNvPr id="462" name="Google Shape;462;p71"/>
          <p:cNvSpPr txBox="1"/>
          <p:nvPr/>
        </p:nvSpPr>
        <p:spPr>
          <a:xfrm>
            <a:off x="3308565" y="3601425"/>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INDIA</a:t>
            </a:r>
            <a:endParaRPr sz="1000" b="0" i="0" u="none" strike="noStrike" cap="none" dirty="0">
              <a:solidFill>
                <a:srgbClr val="000000"/>
              </a:solidFill>
              <a:latin typeface="Arial"/>
              <a:ea typeface="Arial"/>
              <a:cs typeface="Arial"/>
              <a:sym typeface="Arial"/>
            </a:endParaRPr>
          </a:p>
        </p:txBody>
      </p:sp>
      <p:sp>
        <p:nvSpPr>
          <p:cNvPr id="463" name="Google Shape;463;p71"/>
          <p:cNvSpPr txBox="1"/>
          <p:nvPr/>
        </p:nvSpPr>
        <p:spPr>
          <a:xfrm>
            <a:off x="3190133" y="4479597"/>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PAKISTAN</a:t>
            </a:r>
            <a:endParaRPr sz="1000" b="0" i="0" u="none" strike="noStrike" cap="none" dirty="0">
              <a:solidFill>
                <a:srgbClr val="000000"/>
              </a:solidFill>
              <a:latin typeface="Arial"/>
              <a:ea typeface="Arial"/>
              <a:cs typeface="Arial"/>
              <a:sym typeface="Arial"/>
            </a:endParaRPr>
          </a:p>
        </p:txBody>
      </p:sp>
      <p:sp>
        <p:nvSpPr>
          <p:cNvPr id="464" name="Google Shape;464;p71"/>
          <p:cNvSpPr txBox="1"/>
          <p:nvPr/>
        </p:nvSpPr>
        <p:spPr>
          <a:xfrm>
            <a:off x="1112915" y="4479597"/>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BANGLADESH</a:t>
            </a:r>
            <a:endParaRPr sz="1000" b="0" i="0" u="none" strike="noStrike" cap="none" dirty="0">
              <a:solidFill>
                <a:srgbClr val="000000"/>
              </a:solidFill>
              <a:latin typeface="Arial"/>
              <a:ea typeface="Arial"/>
              <a:cs typeface="Arial"/>
              <a:sym typeface="Arial"/>
            </a:endParaRPr>
          </a:p>
        </p:txBody>
      </p:sp>
      <p:sp>
        <p:nvSpPr>
          <p:cNvPr id="465" name="Google Shape;465;p71"/>
          <p:cNvSpPr txBox="1"/>
          <p:nvPr/>
        </p:nvSpPr>
        <p:spPr>
          <a:xfrm>
            <a:off x="5429371" y="2354744"/>
            <a:ext cx="2833200" cy="620700"/>
          </a:xfrm>
          <a:prstGeom prst="rect">
            <a:avLst/>
          </a:prstGeom>
          <a:noFill/>
          <a:ln>
            <a:noFill/>
          </a:ln>
        </p:spPr>
        <p:txBody>
          <a:bodyPr spcFirstLastPara="1" wrap="square" lIns="68575" tIns="34275" rIns="68575" bIns="34275" anchor="t" anchorCtr="0">
            <a:noAutofit/>
          </a:bodyPr>
          <a:lstStyle/>
          <a:p>
            <a:pPr marL="0" marR="0" lvl="0" indent="0" algn="l" rtl="0">
              <a:lnSpc>
                <a:spcPct val="114000"/>
              </a:lnSpc>
              <a:spcBef>
                <a:spcPts val="0"/>
              </a:spcBef>
              <a:spcAft>
                <a:spcPts val="0"/>
              </a:spcAft>
              <a:buClr>
                <a:srgbClr val="3F3F3F"/>
              </a:buClr>
              <a:buSzPts val="1200"/>
              <a:buFont typeface="Arial"/>
              <a:buNone/>
            </a:pPr>
            <a:r>
              <a:rPr lang="en-GB" sz="1200" b="0" i="0" u="none" strike="noStrike" cap="none" dirty="0">
                <a:solidFill>
                  <a:srgbClr val="3F3F3F"/>
                </a:solidFill>
                <a:latin typeface="Verdana"/>
                <a:ea typeface="Verdana"/>
                <a:cs typeface="Verdana"/>
                <a:sym typeface="Verdana"/>
              </a:rPr>
              <a:t>Turkey, Germany, Poland, Spain, Portugal, Italy, Serbia, Croatia</a:t>
            </a:r>
            <a:endParaRPr sz="1000" b="0" i="0" u="none" strike="noStrike" cap="none" dirty="0">
              <a:solidFill>
                <a:srgbClr val="000000"/>
              </a:solidFill>
              <a:latin typeface="Arial"/>
              <a:ea typeface="Arial"/>
              <a:cs typeface="Arial"/>
              <a:sym typeface="Arial"/>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p:txBody>
      </p:sp>
      <p:sp>
        <p:nvSpPr>
          <p:cNvPr id="466" name="Google Shape;466;p71"/>
          <p:cNvSpPr txBox="1"/>
          <p:nvPr/>
        </p:nvSpPr>
        <p:spPr>
          <a:xfrm>
            <a:off x="537779" y="4002074"/>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CHINA</a:t>
            </a:r>
            <a:endParaRPr sz="1000" b="0" i="0" u="none" strike="noStrike" cap="none" dirty="0">
              <a:solidFill>
                <a:srgbClr val="000000"/>
              </a:solidFill>
              <a:latin typeface="Arial"/>
              <a:ea typeface="Arial"/>
              <a:cs typeface="Arial"/>
              <a:sym typeface="Arial"/>
            </a:endParaRPr>
          </a:p>
        </p:txBody>
      </p:sp>
      <p:sp>
        <p:nvSpPr>
          <p:cNvPr id="467" name="Google Shape;467;p71"/>
          <p:cNvSpPr txBox="1"/>
          <p:nvPr/>
        </p:nvSpPr>
        <p:spPr>
          <a:xfrm>
            <a:off x="2330921" y="3986104"/>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TURKEY</a:t>
            </a:r>
            <a:endParaRPr sz="1000" b="0" i="0" u="none" strike="noStrike" cap="none" dirty="0">
              <a:solidFill>
                <a:srgbClr val="000000"/>
              </a:solidFill>
              <a:latin typeface="Arial"/>
              <a:ea typeface="Arial"/>
              <a:cs typeface="Arial"/>
              <a:sym typeface="Arial"/>
            </a:endParaRPr>
          </a:p>
        </p:txBody>
      </p:sp>
      <p:sp>
        <p:nvSpPr>
          <p:cNvPr id="468" name="Google Shape;468;p71"/>
          <p:cNvSpPr txBox="1"/>
          <p:nvPr/>
        </p:nvSpPr>
        <p:spPr>
          <a:xfrm>
            <a:off x="5407583" y="840967"/>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ASIA</a:t>
            </a:r>
            <a:endParaRPr sz="1000" b="0" i="0" u="none" strike="noStrike" cap="none" dirty="0">
              <a:solidFill>
                <a:srgbClr val="000000"/>
              </a:solidFill>
              <a:latin typeface="Arial"/>
              <a:ea typeface="Arial"/>
              <a:cs typeface="Arial"/>
              <a:sym typeface="Arial"/>
            </a:endParaRPr>
          </a:p>
        </p:txBody>
      </p:sp>
      <p:sp>
        <p:nvSpPr>
          <p:cNvPr id="469" name="Google Shape;469;p71"/>
          <p:cNvSpPr txBox="1"/>
          <p:nvPr/>
        </p:nvSpPr>
        <p:spPr>
          <a:xfrm>
            <a:off x="5407583" y="1075061"/>
            <a:ext cx="3201600" cy="1018800"/>
          </a:xfrm>
          <a:prstGeom prst="rect">
            <a:avLst/>
          </a:prstGeom>
          <a:noFill/>
          <a:ln>
            <a:noFill/>
          </a:ln>
        </p:spPr>
        <p:txBody>
          <a:bodyPr spcFirstLastPara="1" wrap="square" lIns="68575" tIns="34275" rIns="68575" bIns="34275" anchor="t" anchorCtr="0">
            <a:noAutofit/>
          </a:bodyPr>
          <a:lstStyle/>
          <a:p>
            <a:pPr marL="0" marR="0" lvl="0" indent="0" algn="l" rtl="0">
              <a:lnSpc>
                <a:spcPct val="114000"/>
              </a:lnSpc>
              <a:spcBef>
                <a:spcPts val="0"/>
              </a:spcBef>
              <a:spcAft>
                <a:spcPts val="0"/>
              </a:spcAft>
              <a:buClr>
                <a:srgbClr val="3F3F3F"/>
              </a:buClr>
              <a:buSzPts val="1200"/>
              <a:buFont typeface="Arial"/>
              <a:buNone/>
            </a:pPr>
            <a:r>
              <a:rPr lang="en-GB" sz="1200" b="0" i="0" u="none" strike="noStrike" cap="none" dirty="0">
                <a:solidFill>
                  <a:srgbClr val="3F3F3F"/>
                </a:solidFill>
                <a:latin typeface="Verdana"/>
                <a:ea typeface="Verdana"/>
                <a:cs typeface="Verdana"/>
                <a:sym typeface="Verdana"/>
              </a:rPr>
              <a:t>Bangladesh, India, Indonesia, Cambodia, Vietnam, Sri Lanka, South Korea, Myanmar, Malaysia,, Pakistan, China, Taiwan, Thailand, Japan</a:t>
            </a:r>
            <a:endParaRPr sz="1000" b="0" i="0" u="none" strike="noStrike" cap="none" dirty="0">
              <a:solidFill>
                <a:srgbClr val="000000"/>
              </a:solidFill>
              <a:latin typeface="Arial"/>
              <a:ea typeface="Arial"/>
              <a:cs typeface="Arial"/>
              <a:sym typeface="Arial"/>
            </a:endParaRPr>
          </a:p>
        </p:txBody>
      </p:sp>
      <p:sp>
        <p:nvSpPr>
          <p:cNvPr id="470" name="Google Shape;470;p71"/>
          <p:cNvSpPr txBox="1"/>
          <p:nvPr/>
        </p:nvSpPr>
        <p:spPr>
          <a:xfrm>
            <a:off x="5429371" y="2085636"/>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EUROPE</a:t>
            </a:r>
            <a:endParaRPr sz="1000" b="0" i="0" u="none" strike="noStrike" cap="none" dirty="0">
              <a:solidFill>
                <a:srgbClr val="000000"/>
              </a:solidFill>
              <a:latin typeface="Arial"/>
              <a:ea typeface="Arial"/>
              <a:cs typeface="Arial"/>
              <a:sym typeface="Arial"/>
            </a:endParaRPr>
          </a:p>
        </p:txBody>
      </p:sp>
      <p:sp>
        <p:nvSpPr>
          <p:cNvPr id="471" name="Google Shape;471;p71"/>
          <p:cNvSpPr txBox="1"/>
          <p:nvPr/>
        </p:nvSpPr>
        <p:spPr>
          <a:xfrm>
            <a:off x="5465048" y="3236101"/>
            <a:ext cx="2833200" cy="690900"/>
          </a:xfrm>
          <a:prstGeom prst="rect">
            <a:avLst/>
          </a:prstGeom>
          <a:noFill/>
          <a:ln>
            <a:noFill/>
          </a:ln>
        </p:spPr>
        <p:txBody>
          <a:bodyPr spcFirstLastPara="1" wrap="square" lIns="68575" tIns="34275" rIns="68575" bIns="34275" anchor="t" anchorCtr="0">
            <a:noAutofit/>
          </a:bodyPr>
          <a:lstStyle/>
          <a:p>
            <a:pPr marL="0" marR="0" lvl="0" indent="0" algn="l" rtl="0">
              <a:lnSpc>
                <a:spcPct val="114000"/>
              </a:lnSpc>
              <a:spcBef>
                <a:spcPts val="0"/>
              </a:spcBef>
              <a:spcAft>
                <a:spcPts val="0"/>
              </a:spcAft>
              <a:buClr>
                <a:srgbClr val="3F3F3F"/>
              </a:buClr>
              <a:buSzPts val="1200"/>
              <a:buFont typeface="Arial"/>
              <a:buNone/>
            </a:pPr>
            <a:r>
              <a:rPr lang="en-GB" sz="1200" b="0" i="0" u="none" strike="noStrike" cap="none" dirty="0">
                <a:solidFill>
                  <a:srgbClr val="3F3F3F"/>
                </a:solidFill>
                <a:latin typeface="Verdana"/>
                <a:ea typeface="Verdana"/>
                <a:cs typeface="Verdana"/>
                <a:sym typeface="Verdana"/>
              </a:rPr>
              <a:t>Egypt, Tunisia, Morocco, Madagascar,   Kenya, Ethiopia</a:t>
            </a:r>
            <a:endParaRPr sz="1000" b="0" i="0" u="none" strike="noStrike" cap="none" dirty="0">
              <a:solidFill>
                <a:srgbClr val="000000"/>
              </a:solidFill>
              <a:latin typeface="Arial"/>
              <a:ea typeface="Arial"/>
              <a:cs typeface="Arial"/>
              <a:sym typeface="Arial"/>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p:txBody>
      </p:sp>
      <p:sp>
        <p:nvSpPr>
          <p:cNvPr id="472" name="Google Shape;472;p71"/>
          <p:cNvSpPr txBox="1"/>
          <p:nvPr/>
        </p:nvSpPr>
        <p:spPr>
          <a:xfrm>
            <a:off x="5465048" y="3912153"/>
            <a:ext cx="24948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NORTH &amp; SOUTH AMERICA</a:t>
            </a:r>
            <a:endParaRPr sz="1000" b="0" i="0" u="none" strike="noStrike" cap="none" dirty="0">
              <a:solidFill>
                <a:srgbClr val="000000"/>
              </a:solidFill>
              <a:latin typeface="Arial"/>
              <a:ea typeface="Arial"/>
              <a:cs typeface="Arial"/>
              <a:sym typeface="Arial"/>
            </a:endParaRPr>
          </a:p>
        </p:txBody>
      </p:sp>
      <p:sp>
        <p:nvSpPr>
          <p:cNvPr id="473" name="Google Shape;473;p71"/>
          <p:cNvSpPr txBox="1"/>
          <p:nvPr/>
        </p:nvSpPr>
        <p:spPr>
          <a:xfrm>
            <a:off x="5465048" y="4218569"/>
            <a:ext cx="2833200" cy="1164000"/>
          </a:xfrm>
          <a:prstGeom prst="rect">
            <a:avLst/>
          </a:prstGeom>
          <a:noFill/>
          <a:ln>
            <a:noFill/>
          </a:ln>
        </p:spPr>
        <p:txBody>
          <a:bodyPr spcFirstLastPara="1" wrap="square" lIns="68575" tIns="34275" rIns="68575" bIns="34275" anchor="t" anchorCtr="0">
            <a:noAutofit/>
          </a:bodyPr>
          <a:lstStyle/>
          <a:p>
            <a:pPr marL="0" marR="0" lvl="0" indent="0" algn="l" rtl="0">
              <a:lnSpc>
                <a:spcPct val="114000"/>
              </a:lnSpc>
              <a:spcBef>
                <a:spcPts val="0"/>
              </a:spcBef>
              <a:spcAft>
                <a:spcPts val="0"/>
              </a:spcAft>
              <a:buClr>
                <a:srgbClr val="3F3F3F"/>
              </a:buClr>
              <a:buSzPts val="1200"/>
              <a:buFont typeface="Arial"/>
              <a:buNone/>
            </a:pPr>
            <a:r>
              <a:rPr lang="en-GB" sz="1200" b="0" i="0" u="none" strike="noStrike" cap="none" dirty="0">
                <a:solidFill>
                  <a:srgbClr val="3F3F3F"/>
                </a:solidFill>
                <a:latin typeface="Verdana"/>
                <a:ea typeface="Verdana"/>
                <a:cs typeface="Verdana"/>
                <a:sym typeface="Verdana"/>
              </a:rPr>
              <a:t>Guatemala, Argentina, Colombia, El Salvador, Honduras, Mexico, Nicaragua, Brazil, Dominican Republic</a:t>
            </a:r>
            <a:endParaRPr sz="1000" b="0" i="0" u="none" strike="noStrike" cap="none" dirty="0">
              <a:solidFill>
                <a:srgbClr val="000000"/>
              </a:solidFill>
              <a:latin typeface="Arial"/>
              <a:ea typeface="Arial"/>
              <a:cs typeface="Arial"/>
              <a:sym typeface="Arial"/>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a:p>
            <a:pPr marL="0" marR="0" lvl="0" indent="0" algn="l" rtl="0">
              <a:lnSpc>
                <a:spcPct val="114000"/>
              </a:lnSpc>
              <a:spcBef>
                <a:spcPts val="0"/>
              </a:spcBef>
              <a:spcAft>
                <a:spcPts val="0"/>
              </a:spcAft>
              <a:buClr>
                <a:srgbClr val="3F3F3F"/>
              </a:buClr>
              <a:buSzPts val="1200"/>
              <a:buFont typeface="Arial"/>
              <a:buNone/>
            </a:pPr>
            <a:endParaRPr sz="1200" b="0" i="0" u="none" strike="noStrike" cap="none" dirty="0">
              <a:solidFill>
                <a:srgbClr val="3F3F3F"/>
              </a:solidFill>
              <a:latin typeface="Verdana"/>
              <a:ea typeface="Verdana"/>
              <a:cs typeface="Verdana"/>
              <a:sym typeface="Verdana"/>
            </a:endParaRPr>
          </a:p>
        </p:txBody>
      </p:sp>
      <p:sp>
        <p:nvSpPr>
          <p:cNvPr id="474" name="Google Shape;474;p71"/>
          <p:cNvSpPr txBox="1"/>
          <p:nvPr/>
        </p:nvSpPr>
        <p:spPr>
          <a:xfrm>
            <a:off x="5457149" y="2931596"/>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AFRICA</a:t>
            </a:r>
            <a:endParaRPr sz="1000" b="0" i="0" u="none" strike="noStrike" cap="none" dirty="0">
              <a:solidFill>
                <a:srgbClr val="000000"/>
              </a:solidFill>
              <a:latin typeface="Arial"/>
              <a:ea typeface="Arial"/>
              <a:cs typeface="Arial"/>
              <a:sym typeface="Arial"/>
            </a:endParaRPr>
          </a:p>
        </p:txBody>
      </p:sp>
      <p:sp>
        <p:nvSpPr>
          <p:cNvPr id="475" name="Google Shape;475;p71"/>
          <p:cNvSpPr txBox="1"/>
          <p:nvPr/>
        </p:nvSpPr>
        <p:spPr>
          <a:xfrm>
            <a:off x="1187092" y="3601425"/>
            <a:ext cx="12660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Trebuchet MS"/>
              <a:buNone/>
            </a:pPr>
            <a:r>
              <a:rPr lang="en-GB" sz="1300" b="1" i="0" u="none" strike="noStrike" cap="none" dirty="0">
                <a:solidFill>
                  <a:srgbClr val="367E7E"/>
                </a:solidFill>
                <a:latin typeface="Trebuchet MS"/>
                <a:ea typeface="Trebuchet MS"/>
                <a:cs typeface="Trebuchet MS"/>
                <a:sym typeface="Trebuchet MS"/>
              </a:rPr>
              <a:t>PORTUGAL</a:t>
            </a:r>
            <a:endParaRPr sz="1000" b="0" i="0" u="none" strike="noStrike" cap="none" dirty="0">
              <a:solidFill>
                <a:srgbClr val="000000"/>
              </a:solidFill>
              <a:latin typeface="Arial"/>
              <a:ea typeface="Arial"/>
              <a:cs typeface="Arial"/>
              <a:sym typeface="Arial"/>
            </a:endParaRPr>
          </a:p>
        </p:txBody>
      </p:sp>
      <p:pic>
        <p:nvPicPr>
          <p:cNvPr id="476" name="Google Shape;476;p71" descr="Icon&#10;&#10;Description automatically generated"/>
          <p:cNvPicPr preferRelativeResize="0"/>
          <p:nvPr/>
        </p:nvPicPr>
        <p:blipFill rotWithShape="1">
          <a:blip r:embed="rId4">
            <a:alphaModFix/>
          </a:blip>
          <a:srcRect/>
          <a:stretch/>
        </p:blipFill>
        <p:spPr>
          <a:xfrm>
            <a:off x="2575135" y="2847878"/>
            <a:ext cx="304709" cy="304709"/>
          </a:xfrm>
          <a:prstGeom prst="rect">
            <a:avLst/>
          </a:prstGeom>
          <a:noFill/>
          <a:ln>
            <a:noFill/>
          </a:ln>
        </p:spPr>
      </p:pic>
      <p:sp>
        <p:nvSpPr>
          <p:cNvPr id="477" name="Google Shape;477;p71"/>
          <p:cNvSpPr txBox="1"/>
          <p:nvPr/>
        </p:nvSpPr>
        <p:spPr>
          <a:xfrm>
            <a:off x="3886060" y="4002074"/>
            <a:ext cx="1253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67E7E"/>
              </a:buClr>
              <a:buSzPts val="1300"/>
              <a:buFont typeface="Arial"/>
              <a:buNone/>
            </a:pPr>
            <a:r>
              <a:rPr lang="en-GB" sz="1300" b="1" i="0" u="none" strike="noStrike" cap="none" dirty="0">
                <a:solidFill>
                  <a:srgbClr val="367E7E"/>
                </a:solidFill>
                <a:latin typeface="Trebuchet MS"/>
                <a:ea typeface="Trebuchet MS"/>
                <a:cs typeface="Trebuchet MS"/>
                <a:sym typeface="Trebuchet MS"/>
              </a:rPr>
              <a:t>SRI LANKA</a:t>
            </a:r>
            <a:endParaRPr sz="10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72"/>
          <p:cNvPicPr preferRelativeResize="0"/>
          <p:nvPr/>
        </p:nvPicPr>
        <p:blipFill rotWithShape="1">
          <a:blip r:embed="rId3">
            <a:alphaModFix amt="20000"/>
          </a:blip>
          <a:srcRect t="8942" b="8942"/>
          <a:stretch/>
        </p:blipFill>
        <p:spPr>
          <a:xfrm>
            <a:off x="0" y="11005"/>
            <a:ext cx="9144000" cy="5143499"/>
          </a:xfrm>
          <a:prstGeom prst="rect">
            <a:avLst/>
          </a:prstGeom>
          <a:noFill/>
          <a:ln>
            <a:noFill/>
          </a:ln>
        </p:spPr>
      </p:pic>
      <p:sp>
        <p:nvSpPr>
          <p:cNvPr id="484" name="Google Shape;484;p72"/>
          <p:cNvSpPr/>
          <p:nvPr/>
        </p:nvSpPr>
        <p:spPr>
          <a:xfrm>
            <a:off x="9048574" y="-10551"/>
            <a:ext cx="186600" cy="5182500"/>
          </a:xfrm>
          <a:prstGeom prst="rect">
            <a:avLst/>
          </a:prstGeom>
          <a:gradFill>
            <a:gsLst>
              <a:gs pos="0">
                <a:srgbClr val="00BEDF"/>
              </a:gs>
              <a:gs pos="50000">
                <a:srgbClr val="009DA4"/>
              </a:gs>
              <a:gs pos="51000">
                <a:srgbClr val="009DA4"/>
              </a:gs>
              <a:gs pos="100000">
                <a:srgbClr val="00A66D"/>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485" name="Google Shape;485;p72"/>
          <p:cNvSpPr txBox="1"/>
          <p:nvPr/>
        </p:nvSpPr>
        <p:spPr>
          <a:xfrm>
            <a:off x="6653528" y="1411611"/>
            <a:ext cx="21441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80CC28"/>
              </a:buClr>
              <a:buSzPts val="1300"/>
              <a:buFont typeface="Verdana"/>
              <a:buNone/>
            </a:pPr>
            <a:r>
              <a:rPr lang="en-GB" sz="1300" b="1" i="0" u="none" strike="noStrike" cap="none" dirty="0">
                <a:solidFill>
                  <a:srgbClr val="80CC28"/>
                </a:solidFill>
                <a:latin typeface="Verdana"/>
                <a:ea typeface="Verdana"/>
                <a:cs typeface="Verdana"/>
                <a:sym typeface="Verdana"/>
              </a:rPr>
              <a:t>REGENERATIVE BY DESIGN </a:t>
            </a:r>
            <a:endParaRPr sz="1000" b="0" i="0" u="none" strike="noStrike" cap="none" dirty="0">
              <a:solidFill>
                <a:srgbClr val="000000"/>
              </a:solidFill>
              <a:latin typeface="Arial"/>
              <a:ea typeface="Arial"/>
              <a:cs typeface="Arial"/>
              <a:sym typeface="Arial"/>
            </a:endParaRPr>
          </a:p>
        </p:txBody>
      </p:sp>
      <p:sp>
        <p:nvSpPr>
          <p:cNvPr id="486" name="Google Shape;486;p72"/>
          <p:cNvSpPr txBox="1"/>
          <p:nvPr/>
        </p:nvSpPr>
        <p:spPr>
          <a:xfrm>
            <a:off x="3928102" y="3639392"/>
            <a:ext cx="18528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80CC28"/>
              </a:buClr>
              <a:buSzPts val="1300"/>
              <a:buFont typeface="Verdana"/>
              <a:buNone/>
            </a:pPr>
            <a:r>
              <a:rPr lang="en-GB" sz="1300" b="1" i="0" u="none" strike="noStrike" cap="none" dirty="0">
                <a:solidFill>
                  <a:srgbClr val="80CC28"/>
                </a:solidFill>
                <a:latin typeface="Verdana"/>
                <a:ea typeface="Verdana"/>
                <a:cs typeface="Verdana"/>
                <a:sym typeface="Verdana"/>
              </a:rPr>
              <a:t>CLIMATE POSITIVE</a:t>
            </a:r>
            <a:endParaRPr sz="1000" b="0" i="0" u="none" strike="noStrike" cap="none" dirty="0">
              <a:solidFill>
                <a:srgbClr val="000000"/>
              </a:solidFill>
              <a:latin typeface="Arial"/>
              <a:ea typeface="Arial"/>
              <a:cs typeface="Arial"/>
              <a:sym typeface="Arial"/>
            </a:endParaRPr>
          </a:p>
        </p:txBody>
      </p:sp>
      <p:sp>
        <p:nvSpPr>
          <p:cNvPr id="487" name="Google Shape;487;p72"/>
          <p:cNvSpPr txBox="1"/>
          <p:nvPr/>
        </p:nvSpPr>
        <p:spPr>
          <a:xfrm>
            <a:off x="6653528" y="3636222"/>
            <a:ext cx="21447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20ADBF"/>
              </a:buClr>
              <a:buSzPts val="1300"/>
              <a:buFont typeface="Verdana"/>
              <a:buNone/>
            </a:pPr>
            <a:r>
              <a:rPr lang="en-GB" sz="1300" b="1" i="0" u="none" strike="noStrike" cap="none" dirty="0">
                <a:solidFill>
                  <a:srgbClr val="20ADBF"/>
                </a:solidFill>
                <a:latin typeface="Verdana"/>
                <a:ea typeface="Verdana"/>
                <a:cs typeface="Verdana"/>
                <a:sym typeface="Verdana"/>
              </a:rPr>
              <a:t>SUSTAINABLE FIBERS</a:t>
            </a:r>
            <a:endParaRPr sz="1000" b="0" i="0" u="none" strike="noStrike" cap="none" dirty="0">
              <a:solidFill>
                <a:srgbClr val="000000"/>
              </a:solidFill>
              <a:latin typeface="Arial"/>
              <a:ea typeface="Arial"/>
              <a:cs typeface="Arial"/>
              <a:sym typeface="Arial"/>
            </a:endParaRPr>
          </a:p>
        </p:txBody>
      </p:sp>
      <p:sp>
        <p:nvSpPr>
          <p:cNvPr id="488" name="Google Shape;488;p72"/>
          <p:cNvSpPr txBox="1"/>
          <p:nvPr/>
        </p:nvSpPr>
        <p:spPr>
          <a:xfrm>
            <a:off x="3928102" y="1411612"/>
            <a:ext cx="20121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20ADBF"/>
              </a:buClr>
              <a:buSzPts val="1300"/>
              <a:buFont typeface="Verdana"/>
              <a:buNone/>
            </a:pPr>
            <a:r>
              <a:rPr lang="en-GB" sz="1300" b="1" i="0" u="none" strike="noStrike" cap="none" dirty="0">
                <a:solidFill>
                  <a:srgbClr val="20ADBF"/>
                </a:solidFill>
                <a:latin typeface="Verdana"/>
                <a:ea typeface="Verdana"/>
                <a:cs typeface="Verdana"/>
                <a:sym typeface="Verdana"/>
              </a:rPr>
              <a:t>RESOURCE MANAGEMENT</a:t>
            </a:r>
            <a:endParaRPr sz="1000" b="0" i="0" u="none" strike="noStrike" cap="none" dirty="0">
              <a:solidFill>
                <a:srgbClr val="000000"/>
              </a:solidFill>
              <a:latin typeface="Arial"/>
              <a:ea typeface="Arial"/>
              <a:cs typeface="Arial"/>
              <a:sym typeface="Arial"/>
            </a:endParaRPr>
          </a:p>
        </p:txBody>
      </p:sp>
      <p:sp>
        <p:nvSpPr>
          <p:cNvPr id="489" name="Google Shape;489;p72"/>
          <p:cNvSpPr txBox="1"/>
          <p:nvPr/>
        </p:nvSpPr>
        <p:spPr>
          <a:xfrm>
            <a:off x="1502094" y="3639392"/>
            <a:ext cx="20355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20ADBF"/>
              </a:buClr>
              <a:buSzPts val="1300"/>
              <a:buFont typeface="Verdana"/>
              <a:buNone/>
            </a:pPr>
            <a:r>
              <a:rPr lang="en-GB" sz="1300" b="1" i="0" u="none" strike="noStrike" cap="none" dirty="0">
                <a:solidFill>
                  <a:srgbClr val="20ADBF"/>
                </a:solidFill>
                <a:latin typeface="Verdana"/>
                <a:ea typeface="Verdana"/>
                <a:cs typeface="Verdana"/>
                <a:sym typeface="Verdana"/>
              </a:rPr>
              <a:t>PROCESS EXCELLENCE </a:t>
            </a:r>
            <a:endParaRPr sz="1000" b="0" i="0" u="none" strike="noStrike" cap="none" dirty="0">
              <a:solidFill>
                <a:srgbClr val="000000"/>
              </a:solidFill>
              <a:latin typeface="Arial"/>
              <a:ea typeface="Arial"/>
              <a:cs typeface="Arial"/>
              <a:sym typeface="Arial"/>
            </a:endParaRPr>
          </a:p>
        </p:txBody>
      </p:sp>
      <p:sp>
        <p:nvSpPr>
          <p:cNvPr id="490" name="Google Shape;490;p72"/>
          <p:cNvSpPr txBox="1"/>
          <p:nvPr/>
        </p:nvSpPr>
        <p:spPr>
          <a:xfrm>
            <a:off x="1502094" y="1411612"/>
            <a:ext cx="19056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80CC28"/>
              </a:buClr>
              <a:buSzPts val="1300"/>
              <a:buFont typeface="Verdana"/>
              <a:buNone/>
            </a:pPr>
            <a:r>
              <a:rPr lang="en-GB" sz="1300" b="1" i="0" u="none" strike="noStrike" cap="none" dirty="0">
                <a:solidFill>
                  <a:srgbClr val="80CC28"/>
                </a:solidFill>
                <a:latin typeface="Verdana"/>
                <a:ea typeface="Verdana"/>
                <a:cs typeface="Verdana"/>
                <a:sym typeface="Verdana"/>
              </a:rPr>
              <a:t>CLEAN CHEMISTRY</a:t>
            </a:r>
            <a:endParaRPr sz="1000" b="0" i="0" u="none" strike="noStrike" cap="none" dirty="0">
              <a:solidFill>
                <a:srgbClr val="000000"/>
              </a:solidFill>
              <a:latin typeface="Arial"/>
              <a:ea typeface="Arial"/>
              <a:cs typeface="Arial"/>
              <a:sym typeface="Arial"/>
            </a:endParaRPr>
          </a:p>
        </p:txBody>
      </p:sp>
      <p:pic>
        <p:nvPicPr>
          <p:cNvPr id="491" name="Google Shape;491;p72" descr="Icon&#10;&#10;Description automatically generated"/>
          <p:cNvPicPr preferRelativeResize="0"/>
          <p:nvPr/>
        </p:nvPicPr>
        <p:blipFill rotWithShape="1">
          <a:blip r:embed="rId4">
            <a:alphaModFix/>
          </a:blip>
          <a:srcRect/>
          <a:stretch/>
        </p:blipFill>
        <p:spPr>
          <a:xfrm>
            <a:off x="500841" y="435924"/>
            <a:ext cx="1359020" cy="1359020"/>
          </a:xfrm>
          <a:prstGeom prst="rect">
            <a:avLst/>
          </a:prstGeom>
          <a:noFill/>
          <a:ln>
            <a:noFill/>
          </a:ln>
        </p:spPr>
      </p:pic>
      <p:pic>
        <p:nvPicPr>
          <p:cNvPr id="492" name="Google Shape;492;p72"/>
          <p:cNvPicPr preferRelativeResize="0"/>
          <p:nvPr/>
        </p:nvPicPr>
        <p:blipFill rotWithShape="1">
          <a:blip r:embed="rId5">
            <a:alphaModFix/>
          </a:blip>
          <a:srcRect/>
          <a:stretch/>
        </p:blipFill>
        <p:spPr>
          <a:xfrm>
            <a:off x="587827" y="2768788"/>
            <a:ext cx="1075500" cy="1075500"/>
          </a:xfrm>
          <a:prstGeom prst="rect">
            <a:avLst/>
          </a:prstGeom>
          <a:noFill/>
          <a:ln>
            <a:noFill/>
          </a:ln>
        </p:spPr>
      </p:pic>
      <p:pic>
        <p:nvPicPr>
          <p:cNvPr id="493" name="Google Shape;493;p72"/>
          <p:cNvPicPr preferRelativeResize="0"/>
          <p:nvPr/>
        </p:nvPicPr>
        <p:blipFill rotWithShape="1">
          <a:blip r:embed="rId6">
            <a:alphaModFix/>
          </a:blip>
          <a:srcRect/>
          <a:stretch/>
        </p:blipFill>
        <p:spPr>
          <a:xfrm>
            <a:off x="3088700" y="561192"/>
            <a:ext cx="1075500" cy="1075500"/>
          </a:xfrm>
          <a:prstGeom prst="rect">
            <a:avLst/>
          </a:prstGeom>
          <a:noFill/>
          <a:ln>
            <a:noFill/>
          </a:ln>
        </p:spPr>
      </p:pic>
      <p:pic>
        <p:nvPicPr>
          <p:cNvPr id="494" name="Google Shape;494;p72"/>
          <p:cNvPicPr preferRelativeResize="0"/>
          <p:nvPr/>
        </p:nvPicPr>
        <p:blipFill rotWithShape="1">
          <a:blip r:embed="rId7">
            <a:alphaModFix/>
          </a:blip>
          <a:srcRect/>
          <a:stretch/>
        </p:blipFill>
        <p:spPr>
          <a:xfrm>
            <a:off x="3093196" y="2768788"/>
            <a:ext cx="1075500" cy="1075500"/>
          </a:xfrm>
          <a:prstGeom prst="rect">
            <a:avLst/>
          </a:prstGeom>
          <a:noFill/>
          <a:ln>
            <a:noFill/>
          </a:ln>
        </p:spPr>
      </p:pic>
      <p:pic>
        <p:nvPicPr>
          <p:cNvPr id="495" name="Google Shape;495;p72"/>
          <p:cNvPicPr preferRelativeResize="0"/>
          <p:nvPr/>
        </p:nvPicPr>
        <p:blipFill rotWithShape="1">
          <a:blip r:embed="rId8">
            <a:alphaModFix/>
          </a:blip>
          <a:srcRect/>
          <a:stretch/>
        </p:blipFill>
        <p:spPr>
          <a:xfrm>
            <a:off x="5860160" y="561192"/>
            <a:ext cx="1075500" cy="1075500"/>
          </a:xfrm>
          <a:prstGeom prst="rect">
            <a:avLst/>
          </a:prstGeom>
          <a:noFill/>
          <a:ln>
            <a:noFill/>
          </a:ln>
        </p:spPr>
      </p:pic>
      <p:pic>
        <p:nvPicPr>
          <p:cNvPr id="496" name="Google Shape;496;p72"/>
          <p:cNvPicPr preferRelativeResize="0"/>
          <p:nvPr/>
        </p:nvPicPr>
        <p:blipFill rotWithShape="1">
          <a:blip r:embed="rId9">
            <a:alphaModFix/>
          </a:blip>
          <a:srcRect/>
          <a:stretch/>
        </p:blipFill>
        <p:spPr>
          <a:xfrm>
            <a:off x="5864656" y="2756320"/>
            <a:ext cx="1075500" cy="1075500"/>
          </a:xfrm>
          <a:prstGeom prst="rect">
            <a:avLst/>
          </a:prstGeom>
          <a:noFill/>
          <a:ln>
            <a:noFill/>
          </a:ln>
        </p:spPr>
      </p:pic>
      <p:sp>
        <p:nvSpPr>
          <p:cNvPr id="497" name="Google Shape;497;p72"/>
          <p:cNvSpPr txBox="1"/>
          <p:nvPr/>
        </p:nvSpPr>
        <p:spPr>
          <a:xfrm>
            <a:off x="500841" y="1896939"/>
            <a:ext cx="2584200" cy="684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Making products relevant for today and ahead of tomorrow by ensuring clean chemistry is part of the DNA of a product </a:t>
            </a:r>
            <a:endParaRPr sz="1000" b="0" i="0" u="none" strike="noStrike" cap="none" dirty="0">
              <a:solidFill>
                <a:srgbClr val="000000"/>
              </a:solidFill>
              <a:latin typeface="Arial"/>
              <a:ea typeface="Arial"/>
              <a:cs typeface="Arial"/>
              <a:sym typeface="Arial"/>
            </a:endParaRPr>
          </a:p>
        </p:txBody>
      </p:sp>
      <p:sp>
        <p:nvSpPr>
          <p:cNvPr id="498" name="Google Shape;498;p72"/>
          <p:cNvSpPr txBox="1"/>
          <p:nvPr/>
        </p:nvSpPr>
        <p:spPr>
          <a:xfrm>
            <a:off x="500840" y="4099307"/>
            <a:ext cx="2584200" cy="838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Driving economic competitiveness through resource efficiency and meeting quality requirements by implementing Best Available Technologies</a:t>
            </a:r>
            <a:endParaRPr sz="1000" b="0" i="0" u="none" strike="noStrike" cap="none" dirty="0">
              <a:solidFill>
                <a:srgbClr val="000000"/>
              </a:solidFill>
              <a:latin typeface="Arial"/>
              <a:ea typeface="Arial"/>
              <a:cs typeface="Arial"/>
              <a:sym typeface="Arial"/>
            </a:endParaRPr>
          </a:p>
        </p:txBody>
      </p:sp>
      <p:sp>
        <p:nvSpPr>
          <p:cNvPr id="499" name="Google Shape;499;p72"/>
          <p:cNvSpPr txBox="1"/>
          <p:nvPr/>
        </p:nvSpPr>
        <p:spPr>
          <a:xfrm>
            <a:off x="3222657" y="1896939"/>
            <a:ext cx="2584200" cy="3771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From a re-active to pro–active approach in Resource management</a:t>
            </a:r>
            <a:endParaRPr sz="1000" b="0" i="0" u="none" strike="noStrike" cap="none" dirty="0">
              <a:solidFill>
                <a:srgbClr val="000000"/>
              </a:solidFill>
              <a:latin typeface="Arial"/>
              <a:ea typeface="Arial"/>
              <a:cs typeface="Arial"/>
              <a:sym typeface="Arial"/>
            </a:endParaRPr>
          </a:p>
        </p:txBody>
      </p:sp>
      <p:sp>
        <p:nvSpPr>
          <p:cNvPr id="500" name="Google Shape;500;p72"/>
          <p:cNvSpPr txBox="1"/>
          <p:nvPr/>
        </p:nvSpPr>
        <p:spPr>
          <a:xfrm>
            <a:off x="3222656" y="4099307"/>
            <a:ext cx="2584200" cy="531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Achieving science-based targets through emission reduction and use of  renewable energy resources</a:t>
            </a:r>
            <a:endParaRPr sz="1000" b="0" i="0" u="none" strike="noStrike" cap="none" dirty="0">
              <a:solidFill>
                <a:srgbClr val="000000"/>
              </a:solidFill>
              <a:latin typeface="Arial"/>
              <a:ea typeface="Arial"/>
              <a:cs typeface="Arial"/>
              <a:sym typeface="Arial"/>
            </a:endParaRPr>
          </a:p>
        </p:txBody>
      </p:sp>
      <p:sp>
        <p:nvSpPr>
          <p:cNvPr id="501" name="Google Shape;501;p72"/>
          <p:cNvSpPr txBox="1"/>
          <p:nvPr/>
        </p:nvSpPr>
        <p:spPr>
          <a:xfrm>
            <a:off x="6024005" y="1895015"/>
            <a:ext cx="2584200" cy="531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Fashion without compromise. Building expertise and capabilities to-rethink and innovate beyond linear</a:t>
            </a:r>
            <a:endParaRPr sz="1000" b="0" i="0" u="none" strike="noStrike" cap="none" dirty="0">
              <a:solidFill>
                <a:srgbClr val="000000"/>
              </a:solidFill>
              <a:latin typeface="Arial"/>
              <a:ea typeface="Arial"/>
              <a:cs typeface="Arial"/>
              <a:sym typeface="Arial"/>
            </a:endParaRPr>
          </a:p>
        </p:txBody>
      </p:sp>
      <p:sp>
        <p:nvSpPr>
          <p:cNvPr id="502" name="Google Shape;502;p72"/>
          <p:cNvSpPr txBox="1"/>
          <p:nvPr/>
        </p:nvSpPr>
        <p:spPr>
          <a:xfrm>
            <a:off x="6024005" y="4097383"/>
            <a:ext cx="2584200" cy="684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3F3F3F"/>
              </a:buClr>
              <a:buSzPts val="1000"/>
              <a:buFont typeface="Verdana"/>
              <a:buNone/>
            </a:pPr>
            <a:r>
              <a:rPr lang="en-GB" sz="1000" b="0" i="0" u="none" strike="noStrike" cap="none" dirty="0">
                <a:solidFill>
                  <a:srgbClr val="3F3F3F"/>
                </a:solidFill>
                <a:latin typeface="Verdana"/>
                <a:ea typeface="Verdana"/>
                <a:cs typeface="Verdana"/>
                <a:sym typeface="Verdana"/>
              </a:rPr>
              <a:t>Accelerate sustainable practices in the apparel &amp; footwear value chain through more sustainable material choices</a:t>
            </a:r>
            <a:endParaRPr sz="1000" b="0" i="0" u="none" strike="noStrike" cap="none" dirty="0">
              <a:solidFill>
                <a:srgbClr val="000000"/>
              </a:solidFill>
              <a:latin typeface="Arial"/>
              <a:ea typeface="Arial"/>
              <a:cs typeface="Arial"/>
              <a:sym typeface="Arial"/>
            </a:endParaRPr>
          </a:p>
        </p:txBody>
      </p:sp>
      <p:sp>
        <p:nvSpPr>
          <p:cNvPr id="503" name="Google Shape;503;p72"/>
          <p:cNvSpPr txBox="1"/>
          <p:nvPr/>
        </p:nvSpPr>
        <p:spPr>
          <a:xfrm>
            <a:off x="1966190" y="112273"/>
            <a:ext cx="5211600" cy="392400"/>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i="0" u="none" strike="noStrike" cap="none" dirty="0">
                <a:solidFill>
                  <a:srgbClr val="367E7E"/>
                </a:solidFill>
                <a:latin typeface="Trebuchet MS"/>
                <a:ea typeface="Trebuchet MS"/>
                <a:cs typeface="Trebuchet MS"/>
                <a:sym typeface="Trebuchet MS"/>
              </a:rPr>
              <a:t>SCOPE OF OUR SERVICES </a:t>
            </a:r>
            <a:endParaRPr sz="10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85"/>
                                        </p:tgtEl>
                                        <p:attrNameLst>
                                          <p:attrName>style.visibility</p:attrName>
                                        </p:attrNameLst>
                                      </p:cBhvr>
                                      <p:to>
                                        <p:strVal val="visible"/>
                                      </p:to>
                                    </p:set>
                                    <p:anim calcmode="lin" valueType="num">
                                      <p:cBhvr additive="base">
                                        <p:cTn id="7" dur="1000"/>
                                        <p:tgtEl>
                                          <p:spTgt spid="48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486"/>
                                        </p:tgtEl>
                                        <p:attrNameLst>
                                          <p:attrName>style.visibility</p:attrName>
                                        </p:attrNameLst>
                                      </p:cBhvr>
                                      <p:to>
                                        <p:strVal val="visible"/>
                                      </p:to>
                                    </p:set>
                                    <p:anim calcmode="lin" valueType="num">
                                      <p:cBhvr additive="base">
                                        <p:cTn id="10" dur="1000"/>
                                        <p:tgtEl>
                                          <p:spTgt spid="486"/>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487"/>
                                        </p:tgtEl>
                                        <p:attrNameLst>
                                          <p:attrName>style.visibility</p:attrName>
                                        </p:attrNameLst>
                                      </p:cBhvr>
                                      <p:to>
                                        <p:strVal val="visible"/>
                                      </p:to>
                                    </p:set>
                                    <p:anim calcmode="lin" valueType="num">
                                      <p:cBhvr additive="base">
                                        <p:cTn id="13" dur="1000"/>
                                        <p:tgtEl>
                                          <p:spTgt spid="487"/>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89"/>
                                        </p:tgtEl>
                                        <p:attrNameLst>
                                          <p:attrName>style.visibility</p:attrName>
                                        </p:attrNameLst>
                                      </p:cBhvr>
                                      <p:to>
                                        <p:strVal val="visible"/>
                                      </p:to>
                                    </p:set>
                                    <p:anim calcmode="lin" valueType="num">
                                      <p:cBhvr additive="base">
                                        <p:cTn id="16" dur="1000"/>
                                        <p:tgtEl>
                                          <p:spTgt spid="489"/>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88"/>
                                        </p:tgtEl>
                                        <p:attrNameLst>
                                          <p:attrName>style.visibility</p:attrName>
                                        </p:attrNameLst>
                                      </p:cBhvr>
                                      <p:to>
                                        <p:strVal val="visible"/>
                                      </p:to>
                                    </p:set>
                                    <p:anim calcmode="lin" valueType="num">
                                      <p:cBhvr additive="base">
                                        <p:cTn id="19" dur="1000"/>
                                        <p:tgtEl>
                                          <p:spTgt spid="488"/>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90"/>
                                        </p:tgtEl>
                                        <p:attrNameLst>
                                          <p:attrName>style.visibility</p:attrName>
                                        </p:attrNameLst>
                                      </p:cBhvr>
                                      <p:to>
                                        <p:strVal val="visible"/>
                                      </p:to>
                                    </p:set>
                                    <p:anim calcmode="lin" valueType="num">
                                      <p:cBhvr additive="base">
                                        <p:cTn id="22" dur="1000"/>
                                        <p:tgtEl>
                                          <p:spTgt spid="490"/>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503"/>
                                        </p:tgtEl>
                                        <p:attrNameLst>
                                          <p:attrName>style.visibility</p:attrName>
                                        </p:attrNameLst>
                                      </p:cBhvr>
                                      <p:to>
                                        <p:strVal val="visible"/>
                                      </p:to>
                                    </p:set>
                                    <p:animEffect transition="in" filter="fade">
                                      <p:cBhvr>
                                        <p:cTn id="25" dur="100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7"/>
        <p:cNvGrpSpPr/>
        <p:nvPr/>
      </p:nvGrpSpPr>
      <p:grpSpPr>
        <a:xfrm>
          <a:off x="0" y="0"/>
          <a:ext cx="0" cy="0"/>
          <a:chOff x="0" y="0"/>
          <a:chExt cx="0" cy="0"/>
        </a:xfrm>
      </p:grpSpPr>
      <p:sp>
        <p:nvSpPr>
          <p:cNvPr id="508" name="Google Shape;508;p73"/>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509" name="Google Shape;509;p73"/>
          <p:cNvSpPr txBox="1">
            <a:spLocks noGrp="1"/>
          </p:cNvSpPr>
          <p:nvPr>
            <p:ph type="title"/>
          </p:nvPr>
        </p:nvSpPr>
        <p:spPr>
          <a:xfrm>
            <a:off x="628649" y="820341"/>
            <a:ext cx="7879800" cy="22254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dk1"/>
              </a:buClr>
              <a:buSzPts val="3600"/>
              <a:buFont typeface="Trebuchet MS"/>
              <a:buNone/>
            </a:pPr>
            <a:r>
              <a:rPr lang="en-GB" sz="3600" dirty="0">
                <a:latin typeface="Trebuchet MS"/>
                <a:ea typeface="Trebuchet MS"/>
                <a:cs typeface="Trebuchet MS"/>
                <a:sym typeface="Trebuchet MS"/>
              </a:rPr>
              <a:t>About The Project </a:t>
            </a:r>
            <a:endParaRPr sz="3600" dirty="0">
              <a:solidFill>
                <a:schemeClr val="dk1"/>
              </a:solidFill>
              <a:latin typeface="Trebuchet MS"/>
              <a:ea typeface="Trebuchet MS"/>
              <a:cs typeface="Trebuchet MS"/>
              <a:sym typeface="Trebuchet MS"/>
            </a:endParaRPr>
          </a:p>
        </p:txBody>
      </p:sp>
      <p:sp>
        <p:nvSpPr>
          <p:cNvPr id="510" name="Google Shape;510;p73"/>
          <p:cNvSpPr/>
          <p:nvPr/>
        </p:nvSpPr>
        <p:spPr>
          <a:xfrm>
            <a:off x="630936" y="3248375"/>
            <a:ext cx="78798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511" name="Google Shape;511;p73"/>
          <p:cNvSpPr/>
          <p:nvPr/>
        </p:nvSpPr>
        <p:spPr>
          <a:xfrm rot="5400000">
            <a:off x="7010178" y="1761597"/>
            <a:ext cx="41100" cy="29601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300"/>
              <a:buFont typeface="Calibri"/>
              <a:buNone/>
            </a:pPr>
            <a:endParaRPr sz="1300" b="0" i="0" u="none" strike="noStrike" cap="none" dirty="0">
              <a:solidFill>
                <a:srgbClr val="FFFFFF"/>
              </a:solidFill>
              <a:latin typeface="Calibri"/>
              <a:ea typeface="Calibri"/>
              <a:cs typeface="Calibri"/>
              <a:sym typeface="Calibri"/>
            </a:endParaRPr>
          </a:p>
        </p:txBody>
      </p:sp>
      <p:sp>
        <p:nvSpPr>
          <p:cNvPr id="512" name="Google Shape;512;p73"/>
          <p:cNvSpPr txBox="1">
            <a:spLocks noGrp="1"/>
          </p:cNvSpPr>
          <p:nvPr>
            <p:ph type="sldNum" idx="12"/>
          </p:nvPr>
        </p:nvSpPr>
        <p:spPr>
          <a:xfrm>
            <a:off x="6453837" y="487913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7F7F7F"/>
              </a:buClr>
              <a:buSzPts val="800"/>
              <a:buFont typeface="Verdana"/>
              <a:buNone/>
            </a:pPr>
            <a:fld id="{00000000-1234-1234-1234-123412341234}" type="slidenum">
              <a:rPr lang="en-GB" sz="800" b="0" i="0" u="none" strike="noStrike" cap="none">
                <a:solidFill>
                  <a:srgbClr val="7F7F7F"/>
                </a:solidFill>
                <a:latin typeface="Verdana"/>
                <a:ea typeface="Verdana"/>
                <a:cs typeface="Verdana"/>
                <a:sym typeface="Verdana"/>
              </a:rPr>
              <a:t>6</a:t>
            </a:fld>
            <a:endParaRPr sz="800" b="0" i="0" u="none" strike="noStrike" cap="none" dirty="0">
              <a:solidFill>
                <a:srgbClr val="7F7F7F"/>
              </a:solidFill>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4"/>
          <p:cNvSpPr/>
          <p:nvPr/>
        </p:nvSpPr>
        <p:spPr>
          <a:xfrm>
            <a:off x="1145225" y="2282688"/>
            <a:ext cx="7842300" cy="1362000"/>
          </a:xfrm>
          <a:prstGeom prst="rect">
            <a:avLst/>
          </a:prstGeom>
          <a:solidFill>
            <a:schemeClr val="lt2"/>
          </a:solid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Verdana"/>
              <a:ea typeface="Verdana"/>
              <a:cs typeface="Verdana"/>
              <a:sym typeface="Verdana"/>
            </a:endParaRPr>
          </a:p>
        </p:txBody>
      </p:sp>
      <p:pic>
        <p:nvPicPr>
          <p:cNvPr id="519" name="Google Shape;519;p74" descr="Graph and note paper with pencils"/>
          <p:cNvPicPr preferRelativeResize="0"/>
          <p:nvPr/>
        </p:nvPicPr>
        <p:blipFill rotWithShape="1">
          <a:blip r:embed="rId3">
            <a:alphaModFix/>
          </a:blip>
          <a:srcRect/>
          <a:stretch/>
        </p:blipFill>
        <p:spPr>
          <a:xfrm>
            <a:off x="1058859" y="794538"/>
            <a:ext cx="1537844" cy="1537844"/>
          </a:xfrm>
          <a:prstGeom prst="rect">
            <a:avLst/>
          </a:prstGeom>
          <a:noFill/>
          <a:ln>
            <a:noFill/>
          </a:ln>
        </p:spPr>
      </p:pic>
      <p:sp>
        <p:nvSpPr>
          <p:cNvPr id="520" name="Google Shape;520;p74"/>
          <p:cNvSpPr txBox="1"/>
          <p:nvPr/>
        </p:nvSpPr>
        <p:spPr>
          <a:xfrm>
            <a:off x="2770867" y="1355810"/>
            <a:ext cx="5178600" cy="885600"/>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200" b="0" i="0" u="none" strike="noStrike" cap="none" dirty="0">
                <a:solidFill>
                  <a:srgbClr val="3F3F3F"/>
                </a:solidFill>
                <a:latin typeface="Verdana"/>
                <a:ea typeface="Verdana"/>
                <a:cs typeface="Verdana"/>
                <a:sym typeface="Verdana"/>
              </a:rPr>
              <a:t>Provide In-person training to facilities as well as the local taskforce who will provide future support to the facilities on ZDHC Technical Industry Guideline (TIG) and ZDHC Wastewater Management through ZDHC Academy</a:t>
            </a:r>
            <a:endParaRPr sz="1000" b="0" i="0" u="none" strike="noStrike" cap="none" dirty="0">
              <a:solidFill>
                <a:srgbClr val="000000"/>
              </a:solidFill>
              <a:latin typeface="Arial"/>
              <a:ea typeface="Arial"/>
              <a:cs typeface="Arial"/>
              <a:sym typeface="Arial"/>
            </a:endParaRPr>
          </a:p>
        </p:txBody>
      </p:sp>
      <p:sp>
        <p:nvSpPr>
          <p:cNvPr id="521" name="Google Shape;521;p74"/>
          <p:cNvSpPr txBox="1"/>
          <p:nvPr/>
        </p:nvSpPr>
        <p:spPr>
          <a:xfrm>
            <a:off x="2770867" y="2821546"/>
            <a:ext cx="5178600" cy="675000"/>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200" b="0" i="0" u="none" strike="noStrike" cap="none" dirty="0">
                <a:solidFill>
                  <a:srgbClr val="3F3F3F"/>
                </a:solidFill>
                <a:latin typeface="Verdana"/>
                <a:ea typeface="Verdana"/>
                <a:cs typeface="Verdana"/>
                <a:sym typeface="Verdana"/>
              </a:rPr>
              <a:t>Provide on-site support at the facilities to prepare a CIL through training business units to enable them to create a Performance Incheck Report</a:t>
            </a:r>
            <a:endParaRPr sz="1000" b="0" i="0" u="none" strike="noStrike" cap="none" dirty="0">
              <a:solidFill>
                <a:srgbClr val="000000"/>
              </a:solidFill>
              <a:latin typeface="Arial"/>
              <a:ea typeface="Arial"/>
              <a:cs typeface="Arial"/>
              <a:sym typeface="Arial"/>
            </a:endParaRPr>
          </a:p>
        </p:txBody>
      </p:sp>
      <p:sp>
        <p:nvSpPr>
          <p:cNvPr id="522" name="Google Shape;522;p74"/>
          <p:cNvSpPr txBox="1"/>
          <p:nvPr/>
        </p:nvSpPr>
        <p:spPr>
          <a:xfrm>
            <a:off x="2770867" y="959661"/>
            <a:ext cx="1622700" cy="346200"/>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rgbClr val="367E7E"/>
              </a:buClr>
              <a:buSzPts val="1800"/>
              <a:buFont typeface="Trebuchet MS"/>
              <a:buNone/>
            </a:pPr>
            <a:r>
              <a:rPr lang="en-GB" sz="1800" b="1" i="0" u="none" strike="noStrike" cap="none" dirty="0">
                <a:solidFill>
                  <a:srgbClr val="367E7E"/>
                </a:solidFill>
                <a:latin typeface="Trebuchet MS"/>
                <a:ea typeface="Trebuchet MS"/>
                <a:cs typeface="Trebuchet MS"/>
                <a:sym typeface="Trebuchet MS"/>
              </a:rPr>
              <a:t>TASK 01</a:t>
            </a:r>
            <a:endParaRPr sz="1000" b="0" i="0" u="none" strike="noStrike" cap="none" dirty="0">
              <a:solidFill>
                <a:srgbClr val="000000"/>
              </a:solidFill>
              <a:latin typeface="Arial"/>
              <a:ea typeface="Arial"/>
              <a:cs typeface="Arial"/>
              <a:sym typeface="Arial"/>
            </a:endParaRPr>
          </a:p>
        </p:txBody>
      </p:sp>
      <p:pic>
        <p:nvPicPr>
          <p:cNvPr id="523" name="Google Shape;523;p74" descr="Graph and note paper with pencils"/>
          <p:cNvPicPr preferRelativeResize="0"/>
          <p:nvPr/>
        </p:nvPicPr>
        <p:blipFill rotWithShape="1">
          <a:blip r:embed="rId3">
            <a:alphaModFix/>
          </a:blip>
          <a:srcRect/>
          <a:stretch/>
        </p:blipFill>
        <p:spPr>
          <a:xfrm>
            <a:off x="1094533" y="2246534"/>
            <a:ext cx="1537844" cy="1537844"/>
          </a:xfrm>
          <a:prstGeom prst="rect">
            <a:avLst/>
          </a:prstGeom>
          <a:noFill/>
          <a:ln>
            <a:noFill/>
          </a:ln>
        </p:spPr>
      </p:pic>
      <p:sp>
        <p:nvSpPr>
          <p:cNvPr id="524" name="Google Shape;524;p74"/>
          <p:cNvSpPr txBox="1"/>
          <p:nvPr/>
        </p:nvSpPr>
        <p:spPr>
          <a:xfrm>
            <a:off x="2770867" y="4076744"/>
            <a:ext cx="5178600" cy="464400"/>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200" b="0" i="0" u="none" strike="noStrike" cap="none" dirty="0">
                <a:solidFill>
                  <a:srgbClr val="3F3F3F"/>
                </a:solidFill>
                <a:latin typeface="Verdana"/>
                <a:ea typeface="Verdana"/>
                <a:cs typeface="Verdana"/>
                <a:sym typeface="Verdana"/>
              </a:rPr>
              <a:t>Strengthen the capacity in the Southern Africa region through ZDHC approved laboratories through trainings.</a:t>
            </a:r>
            <a:endParaRPr sz="1000" b="0" i="0" u="none" strike="noStrike" cap="none" dirty="0">
              <a:solidFill>
                <a:srgbClr val="000000"/>
              </a:solidFill>
              <a:latin typeface="Arial"/>
              <a:ea typeface="Arial"/>
              <a:cs typeface="Arial"/>
              <a:sym typeface="Arial"/>
            </a:endParaRPr>
          </a:p>
        </p:txBody>
      </p:sp>
      <p:sp>
        <p:nvSpPr>
          <p:cNvPr id="525" name="Google Shape;525;p74"/>
          <p:cNvSpPr txBox="1"/>
          <p:nvPr/>
        </p:nvSpPr>
        <p:spPr>
          <a:xfrm>
            <a:off x="2770867" y="2459554"/>
            <a:ext cx="1622700" cy="346200"/>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rgbClr val="367E7E"/>
              </a:buClr>
              <a:buSzPts val="1800"/>
              <a:buFont typeface="Trebuchet MS"/>
              <a:buNone/>
            </a:pPr>
            <a:r>
              <a:rPr lang="en-GB" sz="1800" b="1" i="0" u="none" strike="noStrike" cap="none" dirty="0">
                <a:solidFill>
                  <a:srgbClr val="367E7E"/>
                </a:solidFill>
                <a:latin typeface="Trebuchet MS"/>
                <a:ea typeface="Trebuchet MS"/>
                <a:cs typeface="Trebuchet MS"/>
                <a:sym typeface="Trebuchet MS"/>
              </a:rPr>
              <a:t>TASK 02</a:t>
            </a:r>
            <a:endParaRPr sz="1000" b="0" i="0" u="none" strike="noStrike" cap="none" dirty="0">
              <a:solidFill>
                <a:srgbClr val="000000"/>
              </a:solidFill>
              <a:latin typeface="Arial"/>
              <a:ea typeface="Arial"/>
              <a:cs typeface="Arial"/>
              <a:sym typeface="Arial"/>
            </a:endParaRPr>
          </a:p>
        </p:txBody>
      </p:sp>
      <p:sp>
        <p:nvSpPr>
          <p:cNvPr id="526" name="Google Shape;526;p74"/>
          <p:cNvSpPr txBox="1"/>
          <p:nvPr/>
        </p:nvSpPr>
        <p:spPr>
          <a:xfrm>
            <a:off x="2770867" y="3685964"/>
            <a:ext cx="1622700" cy="346200"/>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rgbClr val="367E7E"/>
              </a:buClr>
              <a:buSzPts val="1800"/>
              <a:buFont typeface="Trebuchet MS"/>
              <a:buNone/>
            </a:pPr>
            <a:r>
              <a:rPr lang="en-GB" sz="1800" b="1" i="0" u="none" strike="noStrike" cap="none" dirty="0">
                <a:solidFill>
                  <a:srgbClr val="367E7E"/>
                </a:solidFill>
                <a:latin typeface="Trebuchet MS"/>
                <a:ea typeface="Trebuchet MS"/>
                <a:cs typeface="Trebuchet MS"/>
                <a:sym typeface="Trebuchet MS"/>
              </a:rPr>
              <a:t>TASK 03</a:t>
            </a:r>
            <a:endParaRPr sz="1000" b="0" i="0" u="none" strike="noStrike" cap="none" dirty="0">
              <a:solidFill>
                <a:srgbClr val="000000"/>
              </a:solidFill>
              <a:latin typeface="Arial"/>
              <a:ea typeface="Arial"/>
              <a:cs typeface="Arial"/>
              <a:sym typeface="Arial"/>
            </a:endParaRPr>
          </a:p>
        </p:txBody>
      </p:sp>
      <p:pic>
        <p:nvPicPr>
          <p:cNvPr id="527" name="Google Shape;527;p74" descr="Microscope with chemical flasks"/>
          <p:cNvPicPr preferRelativeResize="0"/>
          <p:nvPr/>
        </p:nvPicPr>
        <p:blipFill rotWithShape="1">
          <a:blip r:embed="rId4">
            <a:alphaModFix/>
          </a:blip>
          <a:srcRect/>
          <a:stretch/>
        </p:blipFill>
        <p:spPr>
          <a:xfrm>
            <a:off x="1231893" y="3425345"/>
            <a:ext cx="1537844" cy="1537844"/>
          </a:xfrm>
          <a:prstGeom prst="rect">
            <a:avLst/>
          </a:prstGeom>
          <a:noFill/>
          <a:ln>
            <a:noFill/>
          </a:ln>
        </p:spPr>
      </p:pic>
      <p:sp>
        <p:nvSpPr>
          <p:cNvPr id="528" name="Google Shape;528;p74"/>
          <p:cNvSpPr txBox="1"/>
          <p:nvPr/>
        </p:nvSpPr>
        <p:spPr>
          <a:xfrm>
            <a:off x="1966190" y="112273"/>
            <a:ext cx="5211600" cy="392400"/>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i="0" u="none" strike="noStrike" cap="none" dirty="0">
                <a:solidFill>
                  <a:srgbClr val="367E7E"/>
                </a:solidFill>
                <a:latin typeface="Trebuchet MS"/>
                <a:ea typeface="Trebuchet MS"/>
                <a:cs typeface="Trebuchet MS"/>
                <a:sym typeface="Trebuchet MS"/>
              </a:rPr>
              <a:t>BLUWIN SCOPE OF WORK</a:t>
            </a:r>
            <a:endParaRPr sz="10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2"/>
                                        </p:tgtEl>
                                        <p:attrNameLst>
                                          <p:attrName>style.visibility</p:attrName>
                                        </p:attrNameLst>
                                      </p:cBhvr>
                                      <p:to>
                                        <p:strVal val="visible"/>
                                      </p:to>
                                    </p:set>
                                    <p:animEffect transition="in" filter="fade">
                                      <p:cBhvr>
                                        <p:cTn id="7" dur="1000"/>
                                        <p:tgtEl>
                                          <p:spTgt spid="522"/>
                                        </p:tgtEl>
                                      </p:cBhvr>
                                    </p:animEffect>
                                  </p:childTnLst>
                                </p:cTn>
                              </p:par>
                              <p:par>
                                <p:cTn id="8" presetID="10" presetClass="entr" presetSubtype="0" fill="hold" nodeType="withEffect">
                                  <p:stCondLst>
                                    <p:cond delay="0"/>
                                  </p:stCondLst>
                                  <p:childTnLst>
                                    <p:set>
                                      <p:cBhvr>
                                        <p:cTn id="9" dur="1" fill="hold">
                                          <p:stCondLst>
                                            <p:cond delay="0"/>
                                          </p:stCondLst>
                                        </p:cTn>
                                        <p:tgtEl>
                                          <p:spTgt spid="525"/>
                                        </p:tgtEl>
                                        <p:attrNameLst>
                                          <p:attrName>style.visibility</p:attrName>
                                        </p:attrNameLst>
                                      </p:cBhvr>
                                      <p:to>
                                        <p:strVal val="visible"/>
                                      </p:to>
                                    </p:set>
                                    <p:animEffect transition="in" filter="fade">
                                      <p:cBhvr>
                                        <p:cTn id="10" dur="1000"/>
                                        <p:tgtEl>
                                          <p:spTgt spid="525"/>
                                        </p:tgtEl>
                                      </p:cBhvr>
                                    </p:animEffect>
                                  </p:childTnLst>
                                </p:cTn>
                              </p:par>
                              <p:par>
                                <p:cTn id="11" presetID="10" presetClass="entr" presetSubtype="0" fill="hold" nodeType="withEffect">
                                  <p:stCondLst>
                                    <p:cond delay="0"/>
                                  </p:stCondLst>
                                  <p:childTnLst>
                                    <p:set>
                                      <p:cBhvr>
                                        <p:cTn id="12" dur="1" fill="hold">
                                          <p:stCondLst>
                                            <p:cond delay="0"/>
                                          </p:stCondLst>
                                        </p:cTn>
                                        <p:tgtEl>
                                          <p:spTgt spid="526"/>
                                        </p:tgtEl>
                                        <p:attrNameLst>
                                          <p:attrName>style.visibility</p:attrName>
                                        </p:attrNameLst>
                                      </p:cBhvr>
                                      <p:to>
                                        <p:strVal val="visible"/>
                                      </p:to>
                                    </p:set>
                                    <p:animEffect transition="in" filter="fade">
                                      <p:cBhvr>
                                        <p:cTn id="13" dur="1000"/>
                                        <p:tgtEl>
                                          <p:spTgt spid="526"/>
                                        </p:tgtEl>
                                      </p:cBhvr>
                                    </p:animEffect>
                                  </p:childTnLst>
                                </p:cTn>
                              </p:par>
                              <p:par>
                                <p:cTn id="14" presetID="10" presetClass="entr" presetSubtype="0" fill="hold" nodeType="withEffect">
                                  <p:stCondLst>
                                    <p:cond delay="0"/>
                                  </p:stCondLst>
                                  <p:childTnLst>
                                    <p:set>
                                      <p:cBhvr>
                                        <p:cTn id="15" dur="1" fill="hold">
                                          <p:stCondLst>
                                            <p:cond delay="0"/>
                                          </p:stCondLst>
                                        </p:cTn>
                                        <p:tgtEl>
                                          <p:spTgt spid="528"/>
                                        </p:tgtEl>
                                        <p:attrNameLst>
                                          <p:attrName>style.visibility</p:attrName>
                                        </p:attrNameLst>
                                      </p:cBhvr>
                                      <p:to>
                                        <p:strVal val="visible"/>
                                      </p:to>
                                    </p:set>
                                    <p:animEffect transition="in" filter="fade">
                                      <p:cBhvr>
                                        <p:cTn id="16" dur="1000"/>
                                        <p:tgtEl>
                                          <p:spTgt spid="52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con&#10;&#10;Description automatically generated">
            <a:extLst>
              <a:ext uri="{FF2B5EF4-FFF2-40B4-BE49-F238E27FC236}">
                <a16:creationId xmlns:a16="http://schemas.microsoft.com/office/drawing/2014/main" id="{64EF68EC-6BC0-4354-AA24-D7C2EDE0994E}"/>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flipV="1">
            <a:off x="2702270" y="587520"/>
            <a:ext cx="3272688" cy="3272688"/>
          </a:xfrm>
          <a:prstGeom prst="rect">
            <a:avLst/>
          </a:prstGeom>
        </p:spPr>
      </p:pic>
      <p:sp>
        <p:nvSpPr>
          <p:cNvPr id="2" name="Title 1">
            <a:extLst>
              <a:ext uri="{FF2B5EF4-FFF2-40B4-BE49-F238E27FC236}">
                <a16:creationId xmlns:a16="http://schemas.microsoft.com/office/drawing/2014/main" id="{B07B04E1-9D16-4679-866F-76A0F0F9059A}"/>
              </a:ext>
            </a:extLst>
          </p:cNvPr>
          <p:cNvSpPr>
            <a:spLocks noGrp="1"/>
          </p:cNvSpPr>
          <p:nvPr>
            <p:ph type="title"/>
          </p:nvPr>
        </p:nvSpPr>
        <p:spPr/>
        <p:txBody>
          <a:bodyPr/>
          <a:lstStyle/>
          <a:p>
            <a:r>
              <a:rPr lang="en-IN" dirty="0"/>
              <a:t>Chemistry in Day to Day life</a:t>
            </a:r>
          </a:p>
        </p:txBody>
      </p:sp>
      <p:pic>
        <p:nvPicPr>
          <p:cNvPr id="4" name="Picture 3">
            <a:extLst>
              <a:ext uri="{FF2B5EF4-FFF2-40B4-BE49-F238E27FC236}">
                <a16:creationId xmlns:a16="http://schemas.microsoft.com/office/drawing/2014/main" id="{13F62762-1F18-4CD7-9FBF-C9B7EFE31C42}"/>
              </a:ext>
            </a:extLst>
          </p:cNvPr>
          <p:cNvPicPr>
            <a:picLocks noChangeAspect="1"/>
          </p:cNvPicPr>
          <p:nvPr/>
        </p:nvPicPr>
        <p:blipFill>
          <a:blip r:embed="rId3"/>
          <a:stretch>
            <a:fillRect/>
          </a:stretch>
        </p:blipFill>
        <p:spPr>
          <a:xfrm>
            <a:off x="1602053" y="457328"/>
            <a:ext cx="1028700" cy="1517257"/>
          </a:xfrm>
          <a:prstGeom prst="rect">
            <a:avLst/>
          </a:prstGeom>
        </p:spPr>
      </p:pic>
      <p:pic>
        <p:nvPicPr>
          <p:cNvPr id="5" name="Picture 4">
            <a:extLst>
              <a:ext uri="{FF2B5EF4-FFF2-40B4-BE49-F238E27FC236}">
                <a16:creationId xmlns:a16="http://schemas.microsoft.com/office/drawing/2014/main" id="{BFF32F5B-E14B-4F51-88B1-0AD28EB81DD0}"/>
              </a:ext>
            </a:extLst>
          </p:cNvPr>
          <p:cNvPicPr>
            <a:picLocks noChangeAspect="1"/>
          </p:cNvPicPr>
          <p:nvPr/>
        </p:nvPicPr>
        <p:blipFill>
          <a:blip r:embed="rId4">
            <a:clrChange>
              <a:clrFrom>
                <a:srgbClr val="FFFFFF"/>
              </a:clrFrom>
              <a:clrTo>
                <a:srgbClr val="FFFFFF">
                  <a:alpha val="0"/>
                </a:srgbClr>
              </a:clrTo>
            </a:clrChange>
          </a:blip>
          <a:stretch>
            <a:fillRect/>
          </a:stretch>
        </p:blipFill>
        <p:spPr>
          <a:xfrm rot="18245759">
            <a:off x="444569" y="246760"/>
            <a:ext cx="1053193" cy="1632569"/>
          </a:xfrm>
          <a:prstGeom prst="rect">
            <a:avLst/>
          </a:prstGeom>
        </p:spPr>
      </p:pic>
      <p:pic>
        <p:nvPicPr>
          <p:cNvPr id="6" name="Picture 5">
            <a:extLst>
              <a:ext uri="{FF2B5EF4-FFF2-40B4-BE49-F238E27FC236}">
                <a16:creationId xmlns:a16="http://schemas.microsoft.com/office/drawing/2014/main" id="{89412242-3F61-4F31-A0D9-55501ECA355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51685" y="1616554"/>
            <a:ext cx="1249136" cy="1814639"/>
          </a:xfrm>
          <a:prstGeom prst="rect">
            <a:avLst/>
          </a:prstGeom>
        </p:spPr>
      </p:pic>
      <p:pic>
        <p:nvPicPr>
          <p:cNvPr id="8" name="Picture 7">
            <a:extLst>
              <a:ext uri="{FF2B5EF4-FFF2-40B4-BE49-F238E27FC236}">
                <a16:creationId xmlns:a16="http://schemas.microsoft.com/office/drawing/2014/main" id="{7A5FF743-A752-41C0-88A9-D05A265EF2BA}"/>
              </a:ext>
            </a:extLst>
          </p:cNvPr>
          <p:cNvPicPr>
            <a:picLocks noChangeAspect="1"/>
          </p:cNvPicPr>
          <p:nvPr/>
        </p:nvPicPr>
        <p:blipFill rotWithShape="1">
          <a:blip r:embed="rId6"/>
          <a:srcRect l="24572" r="26715"/>
          <a:stretch/>
        </p:blipFill>
        <p:spPr>
          <a:xfrm>
            <a:off x="8262242" y="3567179"/>
            <a:ext cx="720518" cy="1479088"/>
          </a:xfrm>
          <a:prstGeom prst="rect">
            <a:avLst/>
          </a:prstGeom>
        </p:spPr>
      </p:pic>
      <p:pic>
        <p:nvPicPr>
          <p:cNvPr id="9" name="Picture 8">
            <a:extLst>
              <a:ext uri="{FF2B5EF4-FFF2-40B4-BE49-F238E27FC236}">
                <a16:creationId xmlns:a16="http://schemas.microsoft.com/office/drawing/2014/main" id="{E704EA49-02D4-49AA-971C-5B1FFF1C352A}"/>
              </a:ext>
            </a:extLst>
          </p:cNvPr>
          <p:cNvPicPr>
            <a:picLocks noChangeAspect="1"/>
          </p:cNvPicPr>
          <p:nvPr/>
        </p:nvPicPr>
        <p:blipFill rotWithShape="1">
          <a:blip r:embed="rId7"/>
          <a:srcRect l="36803" t="2765" r="33453" b="2765"/>
          <a:stretch/>
        </p:blipFill>
        <p:spPr>
          <a:xfrm>
            <a:off x="321606" y="1650616"/>
            <a:ext cx="526557" cy="1672424"/>
          </a:xfrm>
          <a:prstGeom prst="rect">
            <a:avLst/>
          </a:prstGeom>
        </p:spPr>
      </p:pic>
      <p:pic>
        <p:nvPicPr>
          <p:cNvPr id="12" name="Picture 11">
            <a:extLst>
              <a:ext uri="{FF2B5EF4-FFF2-40B4-BE49-F238E27FC236}">
                <a16:creationId xmlns:a16="http://schemas.microsoft.com/office/drawing/2014/main" id="{61FA985C-08EB-43AB-9B29-DB718FAD1DF3}"/>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565304" y="3335366"/>
            <a:ext cx="1854902" cy="1818864"/>
          </a:xfrm>
          <a:prstGeom prst="rect">
            <a:avLst/>
          </a:prstGeom>
        </p:spPr>
      </p:pic>
      <p:pic>
        <p:nvPicPr>
          <p:cNvPr id="13" name="Picture 12">
            <a:extLst>
              <a:ext uri="{FF2B5EF4-FFF2-40B4-BE49-F238E27FC236}">
                <a16:creationId xmlns:a16="http://schemas.microsoft.com/office/drawing/2014/main" id="{9E909F52-3D55-48C1-8002-9F1FBF4E9D8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78696" y="3431192"/>
            <a:ext cx="2631854" cy="1751060"/>
          </a:xfrm>
          <a:prstGeom prst="rect">
            <a:avLst/>
          </a:prstGeom>
        </p:spPr>
      </p:pic>
      <p:pic>
        <p:nvPicPr>
          <p:cNvPr id="14" name="Picture 13">
            <a:extLst>
              <a:ext uri="{FF2B5EF4-FFF2-40B4-BE49-F238E27FC236}">
                <a16:creationId xmlns:a16="http://schemas.microsoft.com/office/drawing/2014/main" id="{65E9898F-C03D-46AB-A10D-B4D38869F506}"/>
              </a:ext>
            </a:extLst>
          </p:cNvPr>
          <p:cNvPicPr>
            <a:picLocks noChangeAspect="1"/>
          </p:cNvPicPr>
          <p:nvPr/>
        </p:nvPicPr>
        <p:blipFill>
          <a:blip r:embed="rId10"/>
          <a:stretch>
            <a:fillRect/>
          </a:stretch>
        </p:blipFill>
        <p:spPr>
          <a:xfrm>
            <a:off x="667934" y="3323039"/>
            <a:ext cx="2500313" cy="1785938"/>
          </a:xfrm>
          <a:prstGeom prst="rect">
            <a:avLst/>
          </a:prstGeom>
        </p:spPr>
      </p:pic>
      <p:pic>
        <p:nvPicPr>
          <p:cNvPr id="15" name="Picture 14">
            <a:extLst>
              <a:ext uri="{FF2B5EF4-FFF2-40B4-BE49-F238E27FC236}">
                <a16:creationId xmlns:a16="http://schemas.microsoft.com/office/drawing/2014/main" id="{488232CD-67FD-4707-BDEA-7663C8AB274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372016" y="1949004"/>
            <a:ext cx="2339863" cy="1450171"/>
          </a:xfrm>
          <a:prstGeom prst="rect">
            <a:avLst/>
          </a:prstGeom>
        </p:spPr>
      </p:pic>
      <p:pic>
        <p:nvPicPr>
          <p:cNvPr id="16" name="Picture 15">
            <a:extLst>
              <a:ext uri="{FF2B5EF4-FFF2-40B4-BE49-F238E27FC236}">
                <a16:creationId xmlns:a16="http://schemas.microsoft.com/office/drawing/2014/main" id="{0593692B-C6BD-4970-95CD-7ED1E48049D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994210" y="648452"/>
            <a:ext cx="1547738" cy="1135008"/>
          </a:xfrm>
          <a:prstGeom prst="rect">
            <a:avLst/>
          </a:prstGeom>
        </p:spPr>
      </p:pic>
      <mc:AlternateContent xmlns:mc="http://schemas.openxmlformats.org/markup-compatibility/2006">
        <mc:Choice xmlns:am3d="http://schemas.microsoft.com/office/drawing/2017/model3d" Requires="am3d">
          <p:graphicFrame>
            <p:nvGraphicFramePr>
              <p:cNvPr id="17" name="3D Model 16" descr="Tetrahedral Bond">
                <a:extLst>
                  <a:ext uri="{FF2B5EF4-FFF2-40B4-BE49-F238E27FC236}">
                    <a16:creationId xmlns:a16="http://schemas.microsoft.com/office/drawing/2014/main" id="{C867C5E2-F4B6-4589-819D-FF4E4BD309A9}"/>
                  </a:ext>
                </a:extLst>
              </p:cNvPr>
              <p:cNvGraphicFramePr>
                <a:graphicFrameLocks noChangeAspect="1"/>
              </p:cNvGraphicFramePr>
              <p:nvPr/>
            </p:nvGraphicFramePr>
            <p:xfrm>
              <a:off x="3383989" y="967509"/>
              <a:ext cx="1575366" cy="2031580"/>
            </p:xfrm>
            <a:graphic>
              <a:graphicData uri="http://schemas.microsoft.com/office/drawing/2017/model3d">
                <am3d:model3d r:embed="rId13">
                  <am3d:spPr>
                    <a:xfrm>
                      <a:off x="0" y="0"/>
                      <a:ext cx="1575366" cy="2031580"/>
                    </a:xfrm>
                    <a:prstGeom prst="rect">
                      <a:avLst/>
                    </a:prstGeom>
                  </am3d:spPr>
                  <am3d:camera>
                    <am3d:pos x="0" y="0" z="70667173"/>
                    <am3d:up dx="0" dy="36000000" dz="0"/>
                    <am3d:lookAt x="0" y="0" z="0"/>
                    <am3d:perspective fov="2700000"/>
                  </am3d:camera>
                  <am3d:trans>
                    <am3d:meterPerModelUnit n="11469" d="1000000"/>
                    <am3d:preTrans dx="-4867538" dy="-5173378" dz="3073"/>
                    <am3d:scale>
                      <am3d:sx n="1000000" d="1000000"/>
                      <am3d:sy n="1000000" d="1000000"/>
                      <am3d:sz n="1000000" d="1000000"/>
                    </am3d:scale>
                    <am3d:rot ax="9654064" ay="1895203" az="10183230"/>
                    <am3d:postTrans dx="0" dy="0" dz="0"/>
                  </am3d:trans>
                  <am3d:raster rName="Office3DRenderer" rVer="16.0.8326">
                    <am3d:blip r:embed="rId14"/>
                  </am3d:raster>
                  <am3d:objViewport viewportSz="238271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descr="Tetrahedral Bond">
                <a:extLst>
                  <a:ext uri="{FF2B5EF4-FFF2-40B4-BE49-F238E27FC236}">
                    <a16:creationId xmlns:a16="http://schemas.microsoft.com/office/drawing/2014/main" id="{C867C5E2-F4B6-4589-819D-FF4E4BD309A9}"/>
                  </a:ext>
                </a:extLst>
              </p:cNvPr>
              <p:cNvPicPr>
                <a:picLocks noGrp="1" noRot="1" noChangeAspect="1" noMove="1" noResize="1" noEditPoints="1" noAdjustHandles="1" noChangeArrowheads="1" noChangeShapeType="1" noCrop="1"/>
              </p:cNvPicPr>
              <p:nvPr/>
            </p:nvPicPr>
            <p:blipFill>
              <a:blip r:embed="rId14"/>
              <a:stretch>
                <a:fillRect/>
              </a:stretch>
            </p:blipFill>
            <p:spPr>
              <a:xfrm>
                <a:off x="3383989" y="967509"/>
                <a:ext cx="1575366" cy="2031580"/>
              </a:xfrm>
              <a:prstGeom prst="rect">
                <a:avLst/>
              </a:prstGeom>
            </p:spPr>
          </p:pic>
        </mc:Fallback>
      </mc:AlternateContent>
    </p:spTree>
    <p:extLst>
      <p:ext uri="{BB962C8B-B14F-4D97-AF65-F5344CB8AC3E}">
        <p14:creationId xmlns:p14="http://schemas.microsoft.com/office/powerpoint/2010/main" val="2587373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A3969-F9E2-4057-B222-0037F7ABEE45}"/>
              </a:ext>
            </a:extLst>
          </p:cNvPr>
          <p:cNvSpPr>
            <a:spLocks noGrp="1"/>
          </p:cNvSpPr>
          <p:nvPr>
            <p:ph type="title"/>
          </p:nvPr>
        </p:nvSpPr>
        <p:spPr/>
        <p:txBody>
          <a:bodyPr/>
          <a:lstStyle/>
          <a:p>
            <a:r>
              <a:rPr lang="en-IN" dirty="0"/>
              <a:t>Textile Chemicals</a:t>
            </a:r>
          </a:p>
        </p:txBody>
      </p:sp>
      <p:sp>
        <p:nvSpPr>
          <p:cNvPr id="3" name="Content Placeholder 2">
            <a:extLst>
              <a:ext uri="{FF2B5EF4-FFF2-40B4-BE49-F238E27FC236}">
                <a16:creationId xmlns:a16="http://schemas.microsoft.com/office/drawing/2014/main" id="{A46F791D-6359-4542-AF7C-FB2703ACD4B3}"/>
              </a:ext>
            </a:extLst>
          </p:cNvPr>
          <p:cNvSpPr>
            <a:spLocks noGrp="1"/>
          </p:cNvSpPr>
          <p:nvPr>
            <p:ph idx="1"/>
          </p:nvPr>
        </p:nvSpPr>
        <p:spPr>
          <a:xfrm>
            <a:off x="118911" y="637291"/>
            <a:ext cx="8817428" cy="2324096"/>
          </a:xfrm>
        </p:spPr>
        <p:txBody>
          <a:bodyPr numCol="3">
            <a:noAutofit/>
          </a:bodyPr>
          <a:lstStyle/>
          <a:p>
            <a:pPr>
              <a:lnSpc>
                <a:spcPct val="160000"/>
              </a:lnSpc>
              <a:buFont typeface="Wingdings" panose="05000000000000000000" pitchFamily="2" charset="2"/>
              <a:buChar char="Ø"/>
            </a:pPr>
            <a:r>
              <a:rPr lang="en-IN" sz="1400" dirty="0"/>
              <a:t>Dyes, Pigments &amp; Inks</a:t>
            </a:r>
          </a:p>
          <a:p>
            <a:pPr>
              <a:lnSpc>
                <a:spcPct val="160000"/>
              </a:lnSpc>
              <a:buFont typeface="Wingdings" panose="05000000000000000000" pitchFamily="2" charset="2"/>
              <a:buChar char="Ø"/>
            </a:pPr>
            <a:r>
              <a:rPr lang="en-IN" sz="1400" dirty="0"/>
              <a:t>Sizing agent</a:t>
            </a:r>
          </a:p>
          <a:p>
            <a:pPr>
              <a:lnSpc>
                <a:spcPct val="160000"/>
              </a:lnSpc>
              <a:buFont typeface="Wingdings" panose="05000000000000000000" pitchFamily="2" charset="2"/>
              <a:buChar char="Ø"/>
            </a:pPr>
            <a:r>
              <a:rPr lang="en-IN" sz="1400" dirty="0"/>
              <a:t>Coning oil</a:t>
            </a:r>
          </a:p>
          <a:p>
            <a:pPr>
              <a:lnSpc>
                <a:spcPct val="160000"/>
              </a:lnSpc>
              <a:buFont typeface="Wingdings" panose="05000000000000000000" pitchFamily="2" charset="2"/>
              <a:buChar char="Ø"/>
            </a:pPr>
            <a:r>
              <a:rPr lang="en-IN" sz="1400" dirty="0"/>
              <a:t>Desizing agent</a:t>
            </a:r>
          </a:p>
          <a:p>
            <a:pPr>
              <a:lnSpc>
                <a:spcPct val="160000"/>
              </a:lnSpc>
              <a:buFont typeface="Wingdings" panose="05000000000000000000" pitchFamily="2" charset="2"/>
              <a:buChar char="Ø"/>
            </a:pPr>
            <a:r>
              <a:rPr lang="en-IN" sz="1400" dirty="0"/>
              <a:t>Scouring agent </a:t>
            </a:r>
          </a:p>
          <a:p>
            <a:pPr>
              <a:lnSpc>
                <a:spcPct val="160000"/>
              </a:lnSpc>
              <a:buFont typeface="Wingdings" panose="05000000000000000000" pitchFamily="2" charset="2"/>
              <a:buChar char="Ø"/>
            </a:pPr>
            <a:endParaRPr lang="en-IN" sz="1400" dirty="0"/>
          </a:p>
          <a:p>
            <a:pPr>
              <a:lnSpc>
                <a:spcPct val="160000"/>
              </a:lnSpc>
              <a:buFont typeface="Wingdings" panose="05000000000000000000" pitchFamily="2" charset="2"/>
              <a:buChar char="Ø"/>
            </a:pPr>
            <a:r>
              <a:rPr lang="en-IN" sz="1400" dirty="0"/>
              <a:t>Bleaching agent</a:t>
            </a:r>
          </a:p>
          <a:p>
            <a:pPr>
              <a:lnSpc>
                <a:spcPct val="160000"/>
              </a:lnSpc>
              <a:buFont typeface="Wingdings" panose="05000000000000000000" pitchFamily="2" charset="2"/>
              <a:buChar char="Ø"/>
            </a:pPr>
            <a:r>
              <a:rPr lang="en-IN" sz="1400" dirty="0"/>
              <a:t>Wetting agent</a:t>
            </a:r>
          </a:p>
          <a:p>
            <a:pPr>
              <a:lnSpc>
                <a:spcPct val="160000"/>
              </a:lnSpc>
              <a:buFont typeface="Wingdings" panose="05000000000000000000" pitchFamily="2" charset="2"/>
              <a:buChar char="Ø"/>
            </a:pPr>
            <a:r>
              <a:rPr lang="en-IN" sz="1400" dirty="0"/>
              <a:t>Dispersing agent </a:t>
            </a:r>
          </a:p>
          <a:p>
            <a:pPr>
              <a:lnSpc>
                <a:spcPct val="160000"/>
              </a:lnSpc>
              <a:buFont typeface="Wingdings" panose="05000000000000000000" pitchFamily="2" charset="2"/>
              <a:buChar char="Ø"/>
            </a:pPr>
            <a:r>
              <a:rPr lang="en-IN" sz="1400" dirty="0"/>
              <a:t>Levelling agent </a:t>
            </a:r>
          </a:p>
          <a:p>
            <a:pPr>
              <a:lnSpc>
                <a:spcPct val="160000"/>
              </a:lnSpc>
              <a:buFont typeface="Wingdings" panose="05000000000000000000" pitchFamily="2" charset="2"/>
              <a:buChar char="Ø"/>
            </a:pPr>
            <a:r>
              <a:rPr lang="en-IN" sz="1400" dirty="0"/>
              <a:t>Fixer </a:t>
            </a:r>
          </a:p>
          <a:p>
            <a:pPr>
              <a:lnSpc>
                <a:spcPct val="160000"/>
              </a:lnSpc>
              <a:buFont typeface="Wingdings" panose="05000000000000000000" pitchFamily="2" charset="2"/>
              <a:buChar char="Ø"/>
            </a:pPr>
            <a:endParaRPr lang="en-IN" sz="1400" dirty="0"/>
          </a:p>
          <a:p>
            <a:pPr>
              <a:lnSpc>
                <a:spcPct val="160000"/>
              </a:lnSpc>
              <a:buFont typeface="Wingdings" panose="05000000000000000000" pitchFamily="2" charset="2"/>
              <a:buChar char="Ø"/>
            </a:pPr>
            <a:endParaRPr lang="en-IN" sz="1400" dirty="0"/>
          </a:p>
          <a:p>
            <a:pPr>
              <a:lnSpc>
                <a:spcPct val="160000"/>
              </a:lnSpc>
              <a:buFont typeface="Wingdings" panose="05000000000000000000" pitchFamily="2" charset="2"/>
              <a:buChar char="Ø"/>
            </a:pPr>
            <a:endParaRPr lang="en-IN" sz="1400" dirty="0"/>
          </a:p>
          <a:p>
            <a:pPr>
              <a:lnSpc>
                <a:spcPct val="160000"/>
              </a:lnSpc>
              <a:buFont typeface="Wingdings" panose="05000000000000000000" pitchFamily="2" charset="2"/>
              <a:buChar char="Ø"/>
            </a:pPr>
            <a:r>
              <a:rPr lang="en-IN" sz="1400" dirty="0"/>
              <a:t>Various finishing agent</a:t>
            </a:r>
          </a:p>
          <a:p>
            <a:pPr>
              <a:lnSpc>
                <a:spcPct val="160000"/>
              </a:lnSpc>
              <a:buFont typeface="Wingdings" panose="05000000000000000000" pitchFamily="2" charset="2"/>
              <a:buChar char="Ø"/>
            </a:pPr>
            <a:r>
              <a:rPr lang="en-IN" sz="1400" dirty="0"/>
              <a:t>Soaping agent</a:t>
            </a:r>
          </a:p>
          <a:p>
            <a:pPr>
              <a:lnSpc>
                <a:spcPct val="160000"/>
              </a:lnSpc>
              <a:buFont typeface="Wingdings" panose="05000000000000000000" pitchFamily="2" charset="2"/>
              <a:buChar char="Ø"/>
            </a:pPr>
            <a:r>
              <a:rPr lang="en-IN" sz="1400" dirty="0"/>
              <a:t>Binder </a:t>
            </a:r>
          </a:p>
          <a:p>
            <a:pPr>
              <a:lnSpc>
                <a:spcPct val="160000"/>
              </a:lnSpc>
              <a:buFont typeface="Wingdings" panose="05000000000000000000" pitchFamily="2" charset="2"/>
              <a:buChar char="Ø"/>
            </a:pPr>
            <a:r>
              <a:rPr lang="en-IN" sz="1400" dirty="0"/>
              <a:t>Thickener </a:t>
            </a:r>
          </a:p>
          <a:p>
            <a:pPr>
              <a:lnSpc>
                <a:spcPct val="160000"/>
              </a:lnSpc>
              <a:buFont typeface="Wingdings" panose="05000000000000000000" pitchFamily="2" charset="2"/>
              <a:buChar char="Ø"/>
            </a:pPr>
            <a:r>
              <a:rPr lang="en-IN" sz="1400" dirty="0"/>
              <a:t>And list goes on an on……..</a:t>
            </a:r>
          </a:p>
          <a:p>
            <a:pPr>
              <a:lnSpc>
                <a:spcPct val="160000"/>
              </a:lnSpc>
            </a:pPr>
            <a:endParaRPr lang="en-IN" sz="1400" dirty="0"/>
          </a:p>
        </p:txBody>
      </p:sp>
      <p:pic>
        <p:nvPicPr>
          <p:cNvPr id="5" name="Picture 4">
            <a:extLst>
              <a:ext uri="{FF2B5EF4-FFF2-40B4-BE49-F238E27FC236}">
                <a16:creationId xmlns:a16="http://schemas.microsoft.com/office/drawing/2014/main" id="{991051F8-B770-411C-8A1C-18E9BE0B0BA5}"/>
              </a:ext>
            </a:extLst>
          </p:cNvPr>
          <p:cNvPicPr>
            <a:picLocks noChangeAspect="1"/>
          </p:cNvPicPr>
          <p:nvPr/>
        </p:nvPicPr>
        <p:blipFill>
          <a:blip r:embed="rId2"/>
          <a:stretch>
            <a:fillRect/>
          </a:stretch>
        </p:blipFill>
        <p:spPr>
          <a:xfrm>
            <a:off x="1" y="3120847"/>
            <a:ext cx="2908145" cy="2022653"/>
          </a:xfrm>
          <a:prstGeom prst="rect">
            <a:avLst/>
          </a:prstGeom>
        </p:spPr>
      </p:pic>
      <p:pic>
        <p:nvPicPr>
          <p:cNvPr id="6" name="Picture 5">
            <a:extLst>
              <a:ext uri="{FF2B5EF4-FFF2-40B4-BE49-F238E27FC236}">
                <a16:creationId xmlns:a16="http://schemas.microsoft.com/office/drawing/2014/main" id="{B240AFB8-88E4-4546-B5B5-E8911DC547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8145" y="3120847"/>
            <a:ext cx="3657600" cy="2022653"/>
          </a:xfrm>
          <a:prstGeom prst="rect">
            <a:avLst/>
          </a:prstGeom>
        </p:spPr>
      </p:pic>
      <p:pic>
        <p:nvPicPr>
          <p:cNvPr id="7" name="Picture 6">
            <a:extLst>
              <a:ext uri="{FF2B5EF4-FFF2-40B4-BE49-F238E27FC236}">
                <a16:creationId xmlns:a16="http://schemas.microsoft.com/office/drawing/2014/main" id="{CDA19AAB-BCFB-4097-BBC3-92D2266EB8F5}"/>
              </a:ext>
            </a:extLst>
          </p:cNvPr>
          <p:cNvPicPr>
            <a:picLocks noChangeAspect="1"/>
          </p:cNvPicPr>
          <p:nvPr/>
        </p:nvPicPr>
        <p:blipFill>
          <a:blip r:embed="rId4"/>
          <a:stretch>
            <a:fillRect/>
          </a:stretch>
        </p:blipFill>
        <p:spPr>
          <a:xfrm>
            <a:off x="5954486" y="3120847"/>
            <a:ext cx="3026228" cy="2022653"/>
          </a:xfrm>
          <a:prstGeom prst="rect">
            <a:avLst/>
          </a:prstGeom>
        </p:spPr>
      </p:pic>
    </p:spTree>
    <p:extLst>
      <p:ext uri="{BB962C8B-B14F-4D97-AF65-F5344CB8AC3E}">
        <p14:creationId xmlns:p14="http://schemas.microsoft.com/office/powerpoint/2010/main" val="654004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6B563-DFAB-4B8C-BC8F-C240268445F5}"/>
              </a:ext>
            </a:extLst>
          </p:cNvPr>
          <p:cNvSpPr>
            <a:spLocks noGrp="1"/>
          </p:cNvSpPr>
          <p:nvPr>
            <p:ph type="title"/>
          </p:nvPr>
        </p:nvSpPr>
        <p:spPr/>
        <p:txBody>
          <a:bodyPr/>
          <a:lstStyle/>
          <a:p>
            <a:r>
              <a:rPr lang="en-IN" dirty="0"/>
              <a:t>Textiles in day to day life </a:t>
            </a:r>
          </a:p>
        </p:txBody>
      </p:sp>
      <p:pic>
        <p:nvPicPr>
          <p:cNvPr id="9" name="Picture 8">
            <a:extLst>
              <a:ext uri="{FF2B5EF4-FFF2-40B4-BE49-F238E27FC236}">
                <a16:creationId xmlns:a16="http://schemas.microsoft.com/office/drawing/2014/main" id="{BBFD47EA-F390-4300-BA0F-514C77D0C3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0111" y="2802415"/>
            <a:ext cx="1193636" cy="888287"/>
          </a:xfrm>
          <a:prstGeom prst="rect">
            <a:avLst/>
          </a:prstGeom>
        </p:spPr>
      </p:pic>
      <p:pic>
        <p:nvPicPr>
          <p:cNvPr id="10" name="Picture 9">
            <a:extLst>
              <a:ext uri="{FF2B5EF4-FFF2-40B4-BE49-F238E27FC236}">
                <a16:creationId xmlns:a16="http://schemas.microsoft.com/office/drawing/2014/main" id="{1F23A671-53F5-4D30-83DC-2567906B2F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3415" y="1244644"/>
            <a:ext cx="1406978" cy="1406978"/>
          </a:xfrm>
          <a:prstGeom prst="rect">
            <a:avLst/>
          </a:prstGeom>
        </p:spPr>
      </p:pic>
      <p:pic>
        <p:nvPicPr>
          <p:cNvPr id="11" name="Picture 10">
            <a:extLst>
              <a:ext uri="{FF2B5EF4-FFF2-40B4-BE49-F238E27FC236}">
                <a16:creationId xmlns:a16="http://schemas.microsoft.com/office/drawing/2014/main" id="{35792CD1-70E2-4856-B173-B3378354D5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8954" y="2840742"/>
            <a:ext cx="889070" cy="889070"/>
          </a:xfrm>
          <a:prstGeom prst="rect">
            <a:avLst/>
          </a:prstGeom>
        </p:spPr>
      </p:pic>
      <p:pic>
        <p:nvPicPr>
          <p:cNvPr id="12" name="Picture 11">
            <a:extLst>
              <a:ext uri="{FF2B5EF4-FFF2-40B4-BE49-F238E27FC236}">
                <a16:creationId xmlns:a16="http://schemas.microsoft.com/office/drawing/2014/main" id="{0DC447E0-5883-47C4-A306-FBD43524AFF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9873" y="1472692"/>
            <a:ext cx="707232" cy="1143001"/>
          </a:xfrm>
          <a:prstGeom prst="rect">
            <a:avLst/>
          </a:prstGeom>
        </p:spPr>
      </p:pic>
      <p:pic>
        <p:nvPicPr>
          <p:cNvPr id="13" name="Picture 12">
            <a:extLst>
              <a:ext uri="{FF2B5EF4-FFF2-40B4-BE49-F238E27FC236}">
                <a16:creationId xmlns:a16="http://schemas.microsoft.com/office/drawing/2014/main" id="{958BD8E5-789F-4688-805C-0B804D7743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7330" y="3901758"/>
            <a:ext cx="900857" cy="888287"/>
          </a:xfrm>
          <a:prstGeom prst="rect">
            <a:avLst/>
          </a:prstGeom>
        </p:spPr>
      </p:pic>
      <p:pic>
        <p:nvPicPr>
          <p:cNvPr id="14" name="Picture 13">
            <a:extLst>
              <a:ext uri="{FF2B5EF4-FFF2-40B4-BE49-F238E27FC236}">
                <a16:creationId xmlns:a16="http://schemas.microsoft.com/office/drawing/2014/main" id="{4A4BBCD2-4989-41D4-B2F2-8C72516F89B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50910" y="3899138"/>
            <a:ext cx="812036" cy="893525"/>
          </a:xfrm>
          <a:prstGeom prst="rect">
            <a:avLst/>
          </a:prstGeom>
        </p:spPr>
      </p:pic>
      <p:pic>
        <p:nvPicPr>
          <p:cNvPr id="15" name="Picture 14">
            <a:extLst>
              <a:ext uri="{FF2B5EF4-FFF2-40B4-BE49-F238E27FC236}">
                <a16:creationId xmlns:a16="http://schemas.microsoft.com/office/drawing/2014/main" id="{1BC078A5-D62E-411D-A233-68B1299E22A4}"/>
              </a:ext>
            </a:extLst>
          </p:cNvPr>
          <p:cNvPicPr>
            <a:picLocks noChangeAspect="1"/>
          </p:cNvPicPr>
          <p:nvPr/>
        </p:nvPicPr>
        <p:blipFill>
          <a:blip r:embed="rId9"/>
          <a:stretch>
            <a:fillRect/>
          </a:stretch>
        </p:blipFill>
        <p:spPr>
          <a:xfrm>
            <a:off x="3459480" y="2724846"/>
            <a:ext cx="1808724" cy="1031421"/>
          </a:xfrm>
          <a:prstGeom prst="rect">
            <a:avLst/>
          </a:prstGeom>
        </p:spPr>
      </p:pic>
      <p:sp>
        <p:nvSpPr>
          <p:cNvPr id="16" name="TextBox 15">
            <a:extLst>
              <a:ext uri="{FF2B5EF4-FFF2-40B4-BE49-F238E27FC236}">
                <a16:creationId xmlns:a16="http://schemas.microsoft.com/office/drawing/2014/main" id="{03012682-8E41-491F-8016-871487105AAB}"/>
              </a:ext>
            </a:extLst>
          </p:cNvPr>
          <p:cNvSpPr txBox="1"/>
          <p:nvPr/>
        </p:nvSpPr>
        <p:spPr>
          <a:xfrm>
            <a:off x="646597" y="950090"/>
            <a:ext cx="1193636" cy="25391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IN" sz="1050" b="1" dirty="0"/>
              <a:t>Home Textile </a:t>
            </a:r>
          </a:p>
        </p:txBody>
      </p:sp>
      <p:sp>
        <p:nvSpPr>
          <p:cNvPr id="17" name="TextBox 16">
            <a:extLst>
              <a:ext uri="{FF2B5EF4-FFF2-40B4-BE49-F238E27FC236}">
                <a16:creationId xmlns:a16="http://schemas.microsoft.com/office/drawing/2014/main" id="{82C3414D-D053-4755-A9A5-78174B0B3BF3}"/>
              </a:ext>
            </a:extLst>
          </p:cNvPr>
          <p:cNvSpPr txBox="1"/>
          <p:nvPr/>
        </p:nvSpPr>
        <p:spPr>
          <a:xfrm>
            <a:off x="4128275" y="947825"/>
            <a:ext cx="707233" cy="25391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IN" sz="1050" b="1" dirty="0"/>
              <a:t>Apparel</a:t>
            </a:r>
            <a:r>
              <a:rPr lang="en-IN" sz="1050" dirty="0"/>
              <a:t> </a:t>
            </a:r>
          </a:p>
        </p:txBody>
      </p:sp>
      <p:pic>
        <p:nvPicPr>
          <p:cNvPr id="18" name="Picture 17" descr="A picture containing text, different, colorful&#10;&#10;Description automatically generated">
            <a:extLst>
              <a:ext uri="{FF2B5EF4-FFF2-40B4-BE49-F238E27FC236}">
                <a16:creationId xmlns:a16="http://schemas.microsoft.com/office/drawing/2014/main" id="{055625AF-EB6F-4566-B364-0601BE3A776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73302" y="1280717"/>
            <a:ext cx="2877738" cy="3829007"/>
          </a:xfrm>
          <a:prstGeom prst="rect">
            <a:avLst/>
          </a:prstGeom>
        </p:spPr>
      </p:pic>
      <p:sp>
        <p:nvSpPr>
          <p:cNvPr id="19" name="TextBox 18">
            <a:extLst>
              <a:ext uri="{FF2B5EF4-FFF2-40B4-BE49-F238E27FC236}">
                <a16:creationId xmlns:a16="http://schemas.microsoft.com/office/drawing/2014/main" id="{E7DCFE05-E45C-4F4F-82D1-CC47DE029045}"/>
              </a:ext>
            </a:extLst>
          </p:cNvPr>
          <p:cNvSpPr txBox="1"/>
          <p:nvPr/>
        </p:nvSpPr>
        <p:spPr>
          <a:xfrm>
            <a:off x="6626502" y="947825"/>
            <a:ext cx="1639414" cy="253916"/>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IN" sz="1050" b="1" dirty="0"/>
              <a:t>Technical Textile</a:t>
            </a:r>
          </a:p>
        </p:txBody>
      </p:sp>
      <p:cxnSp>
        <p:nvCxnSpPr>
          <p:cNvPr id="20" name="Straight Connector 19">
            <a:extLst>
              <a:ext uri="{FF2B5EF4-FFF2-40B4-BE49-F238E27FC236}">
                <a16:creationId xmlns:a16="http://schemas.microsoft.com/office/drawing/2014/main" id="{2E5B9CA6-AF57-4E4F-9978-31642DBE11D9}"/>
              </a:ext>
            </a:extLst>
          </p:cNvPr>
          <p:cNvCxnSpPr/>
          <p:nvPr/>
        </p:nvCxnSpPr>
        <p:spPr>
          <a:xfrm flipV="1">
            <a:off x="2950027" y="617101"/>
            <a:ext cx="0" cy="454266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22837A1-AE04-4929-8663-384F84F6C11B}"/>
              </a:ext>
            </a:extLst>
          </p:cNvPr>
          <p:cNvCxnSpPr/>
          <p:nvPr/>
        </p:nvCxnSpPr>
        <p:spPr>
          <a:xfrm flipV="1">
            <a:off x="5840693" y="617101"/>
            <a:ext cx="0" cy="454266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B3EC021-C811-4B9A-BFD2-4B52F8899BC1}"/>
              </a:ext>
            </a:extLst>
          </p:cNvPr>
          <p:cNvCxnSpPr>
            <a:cxnSpLocks/>
          </p:cNvCxnSpPr>
          <p:nvPr/>
        </p:nvCxnSpPr>
        <p:spPr>
          <a:xfrm rot="5400000" flipV="1">
            <a:off x="4383903" y="2411016"/>
            <a:ext cx="0" cy="2820635"/>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C0CD0402-67E6-4A84-B106-89E25C46EFA5}"/>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105201" y="1326463"/>
            <a:ext cx="2634065" cy="1268001"/>
          </a:xfrm>
          <a:prstGeom prst="rect">
            <a:avLst/>
          </a:prstGeom>
        </p:spPr>
      </p:pic>
      <p:sp>
        <p:nvSpPr>
          <p:cNvPr id="24" name="TextBox 23">
            <a:extLst>
              <a:ext uri="{FF2B5EF4-FFF2-40B4-BE49-F238E27FC236}">
                <a16:creationId xmlns:a16="http://schemas.microsoft.com/office/drawing/2014/main" id="{B54661CC-D52A-4537-8FD3-7BA17C57387B}"/>
              </a:ext>
            </a:extLst>
          </p:cNvPr>
          <p:cNvSpPr txBox="1"/>
          <p:nvPr/>
        </p:nvSpPr>
        <p:spPr>
          <a:xfrm>
            <a:off x="3911303" y="3904775"/>
            <a:ext cx="1021860" cy="25391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IN" sz="1050" b="1" dirty="0"/>
              <a:t>Footwear</a:t>
            </a:r>
            <a:endParaRPr lang="en-IN" sz="1050" dirty="0"/>
          </a:p>
        </p:txBody>
      </p:sp>
      <p:pic>
        <p:nvPicPr>
          <p:cNvPr id="25" name="Picture 24">
            <a:extLst>
              <a:ext uri="{FF2B5EF4-FFF2-40B4-BE49-F238E27FC236}">
                <a16:creationId xmlns:a16="http://schemas.microsoft.com/office/drawing/2014/main" id="{27EA8C18-6A5C-4B25-BDB9-9E153C6639F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752604" y="4259809"/>
            <a:ext cx="1313168" cy="883106"/>
          </a:xfrm>
          <a:prstGeom prst="rect">
            <a:avLst/>
          </a:prstGeom>
        </p:spPr>
      </p:pic>
    </p:spTree>
    <p:extLst>
      <p:ext uri="{BB962C8B-B14F-4D97-AF65-F5344CB8AC3E}">
        <p14:creationId xmlns:p14="http://schemas.microsoft.com/office/powerpoint/2010/main" val="1580144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7559-6013-4EA0-9F03-87774591394B}"/>
              </a:ext>
            </a:extLst>
          </p:cNvPr>
          <p:cNvSpPr>
            <a:spLocks noGrp="1"/>
          </p:cNvSpPr>
          <p:nvPr>
            <p:ph type="title"/>
          </p:nvPr>
        </p:nvSpPr>
        <p:spPr/>
        <p:txBody>
          <a:bodyPr/>
          <a:lstStyle/>
          <a:p>
            <a:r>
              <a:rPr lang="en-IN" dirty="0"/>
              <a:t>Bad Chemical Management</a:t>
            </a:r>
          </a:p>
        </p:txBody>
      </p:sp>
      <p:pic>
        <p:nvPicPr>
          <p:cNvPr id="4" name="Picture 3">
            <a:extLst>
              <a:ext uri="{FF2B5EF4-FFF2-40B4-BE49-F238E27FC236}">
                <a16:creationId xmlns:a16="http://schemas.microsoft.com/office/drawing/2014/main" id="{55FA06B2-7AB1-444C-8E09-38B12CA992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82325" y="968325"/>
            <a:ext cx="2724888" cy="1918700"/>
          </a:xfrm>
          <a:prstGeom prst="rect">
            <a:avLst/>
          </a:prstGeom>
        </p:spPr>
      </p:pic>
      <p:pic>
        <p:nvPicPr>
          <p:cNvPr id="7" name="Picture 6">
            <a:extLst>
              <a:ext uri="{FF2B5EF4-FFF2-40B4-BE49-F238E27FC236}">
                <a16:creationId xmlns:a16="http://schemas.microsoft.com/office/drawing/2014/main" id="{25A9D5A1-12B2-425D-B95E-339EF7F6F0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2324" y="2996241"/>
            <a:ext cx="2724888" cy="2062843"/>
          </a:xfrm>
          <a:prstGeom prst="rect">
            <a:avLst/>
          </a:prstGeom>
        </p:spPr>
      </p:pic>
      <p:pic>
        <p:nvPicPr>
          <p:cNvPr id="9" name="Picture 8">
            <a:extLst>
              <a:ext uri="{FF2B5EF4-FFF2-40B4-BE49-F238E27FC236}">
                <a16:creationId xmlns:a16="http://schemas.microsoft.com/office/drawing/2014/main" id="{33347982-E20F-4163-97C2-0748571DA94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63" y="2996242"/>
            <a:ext cx="2969424" cy="2062843"/>
          </a:xfrm>
          <a:prstGeom prst="rect">
            <a:avLst/>
          </a:prstGeom>
        </p:spPr>
      </p:pic>
      <p:pic>
        <p:nvPicPr>
          <p:cNvPr id="11" name="Picture 10">
            <a:extLst>
              <a:ext uri="{FF2B5EF4-FFF2-40B4-BE49-F238E27FC236}">
                <a16:creationId xmlns:a16="http://schemas.microsoft.com/office/drawing/2014/main" id="{005DA1BF-2671-4023-B93B-FAA18CEBFD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62" y="968325"/>
            <a:ext cx="2969424" cy="1918700"/>
          </a:xfrm>
          <a:prstGeom prst="rect">
            <a:avLst/>
          </a:prstGeom>
        </p:spPr>
      </p:pic>
      <p:sp>
        <p:nvSpPr>
          <p:cNvPr id="12" name="Right Brace 11">
            <a:extLst>
              <a:ext uri="{FF2B5EF4-FFF2-40B4-BE49-F238E27FC236}">
                <a16:creationId xmlns:a16="http://schemas.microsoft.com/office/drawing/2014/main" id="{C8029DB1-B318-495C-9739-5B2271711961}"/>
              </a:ext>
            </a:extLst>
          </p:cNvPr>
          <p:cNvSpPr/>
          <p:nvPr/>
        </p:nvSpPr>
        <p:spPr>
          <a:xfrm>
            <a:off x="5807212" y="896685"/>
            <a:ext cx="468086" cy="4199113"/>
          </a:xfrm>
          <a:prstGeom prst="rightBrace">
            <a:avLst>
              <a:gd name="adj1" fmla="val 111752"/>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1050" dirty="0"/>
          </a:p>
        </p:txBody>
      </p:sp>
      <p:pic>
        <p:nvPicPr>
          <p:cNvPr id="16" name="Picture 15" descr="Diagram&#10;&#10;Description automatically generated">
            <a:extLst>
              <a:ext uri="{FF2B5EF4-FFF2-40B4-BE49-F238E27FC236}">
                <a16:creationId xmlns:a16="http://schemas.microsoft.com/office/drawing/2014/main" id="{AC1E0B75-EDA4-4181-95CA-CAC7360619C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70829" y="1090223"/>
            <a:ext cx="2729357" cy="2103716"/>
          </a:xfrm>
          <a:prstGeom prst="rect">
            <a:avLst/>
          </a:prstGeom>
        </p:spPr>
      </p:pic>
      <p:sp>
        <p:nvSpPr>
          <p:cNvPr id="17" name="TextBox 16">
            <a:extLst>
              <a:ext uri="{FF2B5EF4-FFF2-40B4-BE49-F238E27FC236}">
                <a16:creationId xmlns:a16="http://schemas.microsoft.com/office/drawing/2014/main" id="{86C02A92-CEB1-4DF8-A0AD-545C9DEA8677}"/>
              </a:ext>
            </a:extLst>
          </p:cNvPr>
          <p:cNvSpPr txBox="1"/>
          <p:nvPr/>
        </p:nvSpPr>
        <p:spPr>
          <a:xfrm>
            <a:off x="6949282" y="844977"/>
            <a:ext cx="1257075" cy="25391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IN" sz="1050" dirty="0"/>
              <a:t>Health and Safety</a:t>
            </a:r>
          </a:p>
        </p:txBody>
      </p:sp>
      <p:sp>
        <p:nvSpPr>
          <p:cNvPr id="18" name="TextBox 17">
            <a:extLst>
              <a:ext uri="{FF2B5EF4-FFF2-40B4-BE49-F238E27FC236}">
                <a16:creationId xmlns:a16="http://schemas.microsoft.com/office/drawing/2014/main" id="{BAC3DC89-F418-4C22-8089-66AE7721F0AA}"/>
              </a:ext>
            </a:extLst>
          </p:cNvPr>
          <p:cNvSpPr txBox="1"/>
          <p:nvPr/>
        </p:nvSpPr>
        <p:spPr>
          <a:xfrm>
            <a:off x="7036975" y="3300685"/>
            <a:ext cx="1085554" cy="253916"/>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IN" sz="1050" dirty="0"/>
              <a:t>Environmental </a:t>
            </a:r>
          </a:p>
        </p:txBody>
      </p:sp>
      <p:pic>
        <p:nvPicPr>
          <p:cNvPr id="19" name="Picture 18">
            <a:extLst>
              <a:ext uri="{FF2B5EF4-FFF2-40B4-BE49-F238E27FC236}">
                <a16:creationId xmlns:a16="http://schemas.microsoft.com/office/drawing/2014/main" id="{7D873448-D183-42A2-B89F-70D6AB95EA0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13283" y="3740202"/>
            <a:ext cx="1234772" cy="917558"/>
          </a:xfrm>
          <a:prstGeom prst="rect">
            <a:avLst/>
          </a:prstGeom>
        </p:spPr>
      </p:pic>
      <p:pic>
        <p:nvPicPr>
          <p:cNvPr id="20" name="Picture 19">
            <a:extLst>
              <a:ext uri="{FF2B5EF4-FFF2-40B4-BE49-F238E27FC236}">
                <a16:creationId xmlns:a16="http://schemas.microsoft.com/office/drawing/2014/main" id="{4B400137-4B87-4C41-8D51-3AABB09A75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84821" y="3740201"/>
            <a:ext cx="1450686" cy="917559"/>
          </a:xfrm>
          <a:prstGeom prst="rect">
            <a:avLst/>
          </a:prstGeom>
        </p:spPr>
      </p:pic>
    </p:spTree>
    <p:extLst>
      <p:ext uri="{BB962C8B-B14F-4D97-AF65-F5344CB8AC3E}">
        <p14:creationId xmlns:p14="http://schemas.microsoft.com/office/powerpoint/2010/main" val="271727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6A29-1618-46D1-B262-3F079CC64C91}"/>
              </a:ext>
            </a:extLst>
          </p:cNvPr>
          <p:cNvSpPr>
            <a:spLocks noGrp="1"/>
          </p:cNvSpPr>
          <p:nvPr>
            <p:ph type="title"/>
          </p:nvPr>
        </p:nvSpPr>
        <p:spPr/>
        <p:txBody>
          <a:bodyPr/>
          <a:lstStyle/>
          <a:p>
            <a:r>
              <a:rPr lang="en-IN" dirty="0"/>
              <a:t>Bad Process Management – Increase pollution load</a:t>
            </a:r>
          </a:p>
        </p:txBody>
      </p:sp>
      <p:pic>
        <p:nvPicPr>
          <p:cNvPr id="8" name="Picture 7">
            <a:extLst>
              <a:ext uri="{FF2B5EF4-FFF2-40B4-BE49-F238E27FC236}">
                <a16:creationId xmlns:a16="http://schemas.microsoft.com/office/drawing/2014/main" id="{CA4417A4-EEC2-4FA0-A25D-40E6A86113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2877" y="933428"/>
            <a:ext cx="2852853" cy="1903388"/>
          </a:xfrm>
          <a:prstGeom prst="rect">
            <a:avLst/>
          </a:prstGeom>
        </p:spPr>
      </p:pic>
      <p:pic>
        <p:nvPicPr>
          <p:cNvPr id="10" name="Picture 9">
            <a:extLst>
              <a:ext uri="{FF2B5EF4-FFF2-40B4-BE49-F238E27FC236}">
                <a16:creationId xmlns:a16="http://schemas.microsoft.com/office/drawing/2014/main" id="{9907D2BA-33A4-41C0-808C-AB33CF6301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1941" y="933428"/>
            <a:ext cx="2551001" cy="1903388"/>
          </a:xfrm>
          <a:prstGeom prst="rect">
            <a:avLst/>
          </a:prstGeom>
        </p:spPr>
      </p:pic>
      <p:pic>
        <p:nvPicPr>
          <p:cNvPr id="12" name="Picture 11">
            <a:extLst>
              <a:ext uri="{FF2B5EF4-FFF2-40B4-BE49-F238E27FC236}">
                <a16:creationId xmlns:a16="http://schemas.microsoft.com/office/drawing/2014/main" id="{BC80DADB-8406-4AE2-A027-6289B1BE330C}"/>
              </a:ext>
            </a:extLst>
          </p:cNvPr>
          <p:cNvPicPr>
            <a:picLocks noChangeAspect="1"/>
          </p:cNvPicPr>
          <p:nvPr/>
        </p:nvPicPr>
        <p:blipFill>
          <a:blip r:embed="rId4"/>
          <a:stretch>
            <a:fillRect/>
          </a:stretch>
        </p:blipFill>
        <p:spPr>
          <a:xfrm>
            <a:off x="240915" y="3154111"/>
            <a:ext cx="2562053" cy="1780835"/>
          </a:xfrm>
          <a:prstGeom prst="rect">
            <a:avLst/>
          </a:prstGeom>
        </p:spPr>
      </p:pic>
      <p:pic>
        <p:nvPicPr>
          <p:cNvPr id="13" name="Picture 12">
            <a:extLst>
              <a:ext uri="{FF2B5EF4-FFF2-40B4-BE49-F238E27FC236}">
                <a16:creationId xmlns:a16="http://schemas.microsoft.com/office/drawing/2014/main" id="{8C9F81CC-71F1-4152-84BE-97E652E3EBB2}"/>
              </a:ext>
            </a:extLst>
          </p:cNvPr>
          <p:cNvPicPr>
            <a:picLocks noChangeAspect="1"/>
          </p:cNvPicPr>
          <p:nvPr/>
        </p:nvPicPr>
        <p:blipFill>
          <a:blip r:embed="rId5"/>
          <a:stretch>
            <a:fillRect/>
          </a:stretch>
        </p:blipFill>
        <p:spPr>
          <a:xfrm>
            <a:off x="6050232" y="3154111"/>
            <a:ext cx="2852853" cy="1780835"/>
          </a:xfrm>
          <a:prstGeom prst="rect">
            <a:avLst/>
          </a:prstGeom>
        </p:spPr>
      </p:pic>
      <p:sp>
        <p:nvSpPr>
          <p:cNvPr id="14" name="TextBox 13">
            <a:extLst>
              <a:ext uri="{FF2B5EF4-FFF2-40B4-BE49-F238E27FC236}">
                <a16:creationId xmlns:a16="http://schemas.microsoft.com/office/drawing/2014/main" id="{7B9F37C5-475D-4DD1-8883-0AA59F5D1612}"/>
              </a:ext>
            </a:extLst>
          </p:cNvPr>
          <p:cNvSpPr txBox="1"/>
          <p:nvPr/>
        </p:nvSpPr>
        <p:spPr>
          <a:xfrm>
            <a:off x="3756437" y="617153"/>
            <a:ext cx="1197764" cy="253916"/>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en-IN" sz="1050" b="1" dirty="0">
                <a:solidFill>
                  <a:srgbClr val="000000"/>
                </a:solidFill>
              </a:rPr>
              <a:t>Water pollution </a:t>
            </a:r>
          </a:p>
        </p:txBody>
      </p:sp>
      <p:sp>
        <p:nvSpPr>
          <p:cNvPr id="15" name="TextBox 14">
            <a:extLst>
              <a:ext uri="{FF2B5EF4-FFF2-40B4-BE49-F238E27FC236}">
                <a16:creationId xmlns:a16="http://schemas.microsoft.com/office/drawing/2014/main" id="{CD45D35C-53C2-42E3-9F68-25668DD21FAC}"/>
              </a:ext>
            </a:extLst>
          </p:cNvPr>
          <p:cNvSpPr txBox="1"/>
          <p:nvPr/>
        </p:nvSpPr>
        <p:spPr>
          <a:xfrm>
            <a:off x="3041406" y="3604304"/>
            <a:ext cx="346249" cy="917880"/>
          </a:xfrm>
          <a:prstGeom prst="rect">
            <a:avLst/>
          </a:prstGeom>
        </p:spPr>
        <p:style>
          <a:lnRef idx="0">
            <a:schemeClr val="accent3"/>
          </a:lnRef>
          <a:fillRef idx="3">
            <a:schemeClr val="accent3"/>
          </a:fillRef>
          <a:effectRef idx="3">
            <a:schemeClr val="accent3"/>
          </a:effectRef>
          <a:fontRef idx="minor">
            <a:schemeClr val="lt1"/>
          </a:fontRef>
        </p:style>
        <p:txBody>
          <a:bodyPr vert="vert270" wrap="none" rtlCol="0">
            <a:spAutoFit/>
          </a:bodyPr>
          <a:lstStyle>
            <a:defPPr>
              <a:defRPr lang="en-US"/>
            </a:defPPr>
            <a:lvl1pPr>
              <a:defRPr b="1">
                <a:solidFill>
                  <a:srgbClr val="000000"/>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N" sz="1050" dirty="0"/>
              <a:t>Air pollution </a:t>
            </a:r>
          </a:p>
        </p:txBody>
      </p:sp>
      <p:sp>
        <p:nvSpPr>
          <p:cNvPr id="16" name="TextBox 15">
            <a:extLst>
              <a:ext uri="{FF2B5EF4-FFF2-40B4-BE49-F238E27FC236}">
                <a16:creationId xmlns:a16="http://schemas.microsoft.com/office/drawing/2014/main" id="{A9BCA504-3368-41D9-A5CE-0AC23F12731A}"/>
              </a:ext>
            </a:extLst>
          </p:cNvPr>
          <p:cNvSpPr txBox="1"/>
          <p:nvPr/>
        </p:nvSpPr>
        <p:spPr>
          <a:xfrm>
            <a:off x="5465546" y="3516380"/>
            <a:ext cx="346249" cy="975588"/>
          </a:xfrm>
          <a:prstGeom prst="rect">
            <a:avLst/>
          </a:prstGeom>
        </p:spPr>
        <p:style>
          <a:lnRef idx="0">
            <a:schemeClr val="accent3"/>
          </a:lnRef>
          <a:fillRef idx="3">
            <a:schemeClr val="accent3"/>
          </a:fillRef>
          <a:effectRef idx="3">
            <a:schemeClr val="accent3"/>
          </a:effectRef>
          <a:fontRef idx="minor">
            <a:schemeClr val="lt1"/>
          </a:fontRef>
        </p:style>
        <p:txBody>
          <a:bodyPr vert="vert" wrap="none" rtlCol="0">
            <a:spAutoFit/>
          </a:bodyPr>
          <a:lstStyle>
            <a:defPPr>
              <a:defRPr lang="en-US"/>
            </a:defPPr>
            <a:lvl1pPr>
              <a:defRPr b="1">
                <a:solidFill>
                  <a:srgbClr val="000000"/>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N" sz="1050" dirty="0"/>
              <a:t>Soil pollution </a:t>
            </a:r>
          </a:p>
        </p:txBody>
      </p:sp>
    </p:spTree>
    <p:extLst>
      <p:ext uri="{BB962C8B-B14F-4D97-AF65-F5344CB8AC3E}">
        <p14:creationId xmlns:p14="http://schemas.microsoft.com/office/powerpoint/2010/main" val="2429637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632FF-B3AF-48C2-BBDA-748897EB632A}"/>
              </a:ext>
            </a:extLst>
          </p:cNvPr>
          <p:cNvSpPr>
            <a:spLocks noGrp="1"/>
          </p:cNvSpPr>
          <p:nvPr>
            <p:ph type="title"/>
          </p:nvPr>
        </p:nvSpPr>
        <p:spPr/>
        <p:txBody>
          <a:bodyPr/>
          <a:lstStyle/>
          <a:p>
            <a:r>
              <a:rPr lang="en-IN" dirty="0"/>
              <a:t>Way Forward?</a:t>
            </a:r>
          </a:p>
        </p:txBody>
      </p:sp>
      <p:sp>
        <p:nvSpPr>
          <p:cNvPr id="4" name="TextBox 3">
            <a:extLst>
              <a:ext uri="{FF2B5EF4-FFF2-40B4-BE49-F238E27FC236}">
                <a16:creationId xmlns:a16="http://schemas.microsoft.com/office/drawing/2014/main" id="{1FF4E97D-8F54-4540-B0EA-723F8A5A3125}"/>
              </a:ext>
            </a:extLst>
          </p:cNvPr>
          <p:cNvSpPr txBox="1"/>
          <p:nvPr/>
        </p:nvSpPr>
        <p:spPr>
          <a:xfrm>
            <a:off x="601680" y="1156887"/>
            <a:ext cx="3175869" cy="415498"/>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defPPr>
              <a:defRPr lang="en-US"/>
            </a:defPPr>
            <a:lvl1pPr>
              <a:defRPr sz="2800" b="1"/>
            </a:lvl1pPr>
          </a:lstStyle>
          <a:p>
            <a:r>
              <a:rPr lang="en-IN" sz="2100" dirty="0"/>
              <a:t>Chemical Management </a:t>
            </a:r>
          </a:p>
        </p:txBody>
      </p:sp>
      <p:sp>
        <p:nvSpPr>
          <p:cNvPr id="5" name="TextBox 4">
            <a:extLst>
              <a:ext uri="{FF2B5EF4-FFF2-40B4-BE49-F238E27FC236}">
                <a16:creationId xmlns:a16="http://schemas.microsoft.com/office/drawing/2014/main" id="{F035FEC5-36A5-48C0-B489-81F7EE404D02}"/>
              </a:ext>
            </a:extLst>
          </p:cNvPr>
          <p:cNvSpPr txBox="1"/>
          <p:nvPr/>
        </p:nvSpPr>
        <p:spPr>
          <a:xfrm>
            <a:off x="5337217" y="1168268"/>
            <a:ext cx="3013967" cy="415498"/>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IN" sz="2100" b="1" dirty="0"/>
              <a:t>Process Optimization </a:t>
            </a:r>
          </a:p>
        </p:txBody>
      </p:sp>
      <p:pic>
        <p:nvPicPr>
          <p:cNvPr id="8" name="Picture 7">
            <a:extLst>
              <a:ext uri="{FF2B5EF4-FFF2-40B4-BE49-F238E27FC236}">
                <a16:creationId xmlns:a16="http://schemas.microsoft.com/office/drawing/2014/main" id="{758C5411-CAF9-487F-AB3E-5761517538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9240" y="2112820"/>
            <a:ext cx="2852759" cy="2081111"/>
          </a:xfrm>
          <a:prstGeom prst="rect">
            <a:avLst/>
          </a:prstGeom>
        </p:spPr>
      </p:pic>
      <p:pic>
        <p:nvPicPr>
          <p:cNvPr id="12" name="Picture 11" descr="Icon&#10;&#10;Description automatically generated">
            <a:extLst>
              <a:ext uri="{FF2B5EF4-FFF2-40B4-BE49-F238E27FC236}">
                <a16:creationId xmlns:a16="http://schemas.microsoft.com/office/drawing/2014/main" id="{CDE9B123-E351-4665-8732-E1A72FC48D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1680" y="1899646"/>
            <a:ext cx="2643188" cy="2507456"/>
          </a:xfrm>
          <a:prstGeom prst="rect">
            <a:avLst/>
          </a:prstGeom>
        </p:spPr>
      </p:pic>
    </p:spTree>
    <p:extLst>
      <p:ext uri="{BB962C8B-B14F-4D97-AF65-F5344CB8AC3E}">
        <p14:creationId xmlns:p14="http://schemas.microsoft.com/office/powerpoint/2010/main" val="3574452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1224B-C727-5328-C86F-2AB50FBC828F}"/>
              </a:ext>
            </a:extLst>
          </p:cNvPr>
          <p:cNvSpPr>
            <a:spLocks noGrp="1"/>
          </p:cNvSpPr>
          <p:nvPr>
            <p:ph type="title"/>
          </p:nvPr>
        </p:nvSpPr>
        <p:spPr/>
        <p:txBody>
          <a:bodyPr/>
          <a:lstStyle/>
          <a:p>
            <a:r>
              <a:rPr lang="en-US" dirty="0"/>
              <a:t>ZDHC PROGRAMME</a:t>
            </a:r>
          </a:p>
        </p:txBody>
      </p:sp>
      <p:pic>
        <p:nvPicPr>
          <p:cNvPr id="5" name="Picture 4">
            <a:extLst>
              <a:ext uri="{FF2B5EF4-FFF2-40B4-BE49-F238E27FC236}">
                <a16:creationId xmlns:a16="http://schemas.microsoft.com/office/drawing/2014/main" id="{8951CE8D-2A08-0D08-8726-212D6A68FDB9}"/>
              </a:ext>
            </a:extLst>
          </p:cNvPr>
          <p:cNvPicPr>
            <a:picLocks noChangeAspect="1"/>
          </p:cNvPicPr>
          <p:nvPr/>
        </p:nvPicPr>
        <p:blipFill>
          <a:blip r:embed="rId2"/>
          <a:stretch>
            <a:fillRect/>
          </a:stretch>
        </p:blipFill>
        <p:spPr>
          <a:xfrm>
            <a:off x="366823" y="1594988"/>
            <a:ext cx="2752725" cy="3019425"/>
          </a:xfrm>
          <a:prstGeom prst="rect">
            <a:avLst/>
          </a:prstGeom>
        </p:spPr>
      </p:pic>
      <p:sp>
        <p:nvSpPr>
          <p:cNvPr id="6" name="Google Shape;6224;g26115dbe704_0_14404">
            <a:extLst>
              <a:ext uri="{FF2B5EF4-FFF2-40B4-BE49-F238E27FC236}">
                <a16:creationId xmlns:a16="http://schemas.microsoft.com/office/drawing/2014/main" id="{F43765F7-08B4-3A62-F741-DD608662DA62}"/>
              </a:ext>
            </a:extLst>
          </p:cNvPr>
          <p:cNvSpPr txBox="1">
            <a:spLocks noGrp="1"/>
          </p:cNvSpPr>
          <p:nvPr>
            <p:ph idx="1"/>
          </p:nvPr>
        </p:nvSpPr>
        <p:spPr>
          <a:xfrm>
            <a:off x="413403" y="915373"/>
            <a:ext cx="1613701" cy="392385"/>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rgbClr val="1A1919"/>
              </a:buClr>
              <a:buSzPts val="1400"/>
              <a:buFont typeface="Avenir"/>
              <a:buNone/>
            </a:pPr>
            <a:r>
              <a:rPr lang="en-US" sz="1400" b="0" i="0" u="none" strike="noStrike" cap="none" dirty="0">
                <a:solidFill>
                  <a:srgbClr val="1A1919"/>
                </a:solidFill>
                <a:latin typeface="Avenir"/>
                <a:ea typeface="Avenir"/>
                <a:cs typeface="Avenir"/>
                <a:sym typeface="Avenir"/>
              </a:rPr>
              <a:t>Input Management</a:t>
            </a:r>
            <a:endParaRPr lang="en-US" sz="1400" b="0" i="0" u="none" strike="noStrike" cap="none" dirty="0">
              <a:solidFill>
                <a:srgbClr val="000000"/>
              </a:solidFill>
              <a:latin typeface="Calibri"/>
              <a:ea typeface="Calibri"/>
              <a:cs typeface="Calibri"/>
              <a:sym typeface="Calibri"/>
            </a:endParaRPr>
          </a:p>
        </p:txBody>
      </p:sp>
      <p:pic>
        <p:nvPicPr>
          <p:cNvPr id="10" name="Picture 9">
            <a:extLst>
              <a:ext uri="{FF2B5EF4-FFF2-40B4-BE49-F238E27FC236}">
                <a16:creationId xmlns:a16="http://schemas.microsoft.com/office/drawing/2014/main" id="{8A21AE87-A484-847E-0DA4-045F898BAC90}"/>
              </a:ext>
            </a:extLst>
          </p:cNvPr>
          <p:cNvPicPr>
            <a:picLocks noChangeAspect="1"/>
          </p:cNvPicPr>
          <p:nvPr/>
        </p:nvPicPr>
        <p:blipFill>
          <a:blip r:embed="rId3"/>
          <a:stretch>
            <a:fillRect/>
          </a:stretch>
        </p:blipFill>
        <p:spPr>
          <a:xfrm>
            <a:off x="3479061" y="1674563"/>
            <a:ext cx="1405549" cy="2011611"/>
          </a:xfrm>
          <a:prstGeom prst="rect">
            <a:avLst/>
          </a:prstGeom>
        </p:spPr>
      </p:pic>
      <p:pic>
        <p:nvPicPr>
          <p:cNvPr id="12" name="Picture 11">
            <a:extLst>
              <a:ext uri="{FF2B5EF4-FFF2-40B4-BE49-F238E27FC236}">
                <a16:creationId xmlns:a16="http://schemas.microsoft.com/office/drawing/2014/main" id="{FF186B9A-95AC-5C23-13F3-125909508FB2}"/>
              </a:ext>
            </a:extLst>
          </p:cNvPr>
          <p:cNvPicPr>
            <a:picLocks noChangeAspect="1"/>
          </p:cNvPicPr>
          <p:nvPr/>
        </p:nvPicPr>
        <p:blipFill>
          <a:blip r:embed="rId4"/>
          <a:stretch>
            <a:fillRect/>
          </a:stretch>
        </p:blipFill>
        <p:spPr>
          <a:xfrm>
            <a:off x="4170484" y="1832586"/>
            <a:ext cx="1408128" cy="2011612"/>
          </a:xfrm>
          <a:prstGeom prst="rect">
            <a:avLst/>
          </a:prstGeom>
        </p:spPr>
      </p:pic>
      <p:sp>
        <p:nvSpPr>
          <p:cNvPr id="15" name="Google Shape;6224;g26115dbe704_0_14404">
            <a:extLst>
              <a:ext uri="{FF2B5EF4-FFF2-40B4-BE49-F238E27FC236}">
                <a16:creationId xmlns:a16="http://schemas.microsoft.com/office/drawing/2014/main" id="{68FD3FB2-6FF6-342F-F44F-D2C2E54E7647}"/>
              </a:ext>
            </a:extLst>
          </p:cNvPr>
          <p:cNvSpPr txBox="1">
            <a:spLocks/>
          </p:cNvSpPr>
          <p:nvPr/>
        </p:nvSpPr>
        <p:spPr>
          <a:xfrm>
            <a:off x="3889231" y="915373"/>
            <a:ext cx="1613701" cy="392385"/>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L="457200" marR="0" lvl="0" indent="-323850" algn="l" rtl="0">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rtl="0">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rtl="0">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rtl="0">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rtl="0">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pPr marL="0" indent="0">
              <a:lnSpc>
                <a:spcPct val="150000"/>
              </a:lnSpc>
              <a:spcBef>
                <a:spcPts val="0"/>
              </a:spcBef>
              <a:buClr>
                <a:srgbClr val="1A1919"/>
              </a:buClr>
              <a:buSzPts val="1400"/>
              <a:buFont typeface="Avenir"/>
              <a:buNone/>
            </a:pPr>
            <a:r>
              <a:rPr lang="en-US" sz="1400" dirty="0">
                <a:solidFill>
                  <a:srgbClr val="1A1919"/>
                </a:solidFill>
                <a:latin typeface="Avenir"/>
                <a:ea typeface="Avenir"/>
                <a:cs typeface="Avenir"/>
                <a:sym typeface="Avenir"/>
              </a:rPr>
              <a:t>Process</a:t>
            </a:r>
            <a:endParaRPr lang="en-US" sz="1400" dirty="0">
              <a:solidFill>
                <a:srgbClr val="000000"/>
              </a:solidFill>
              <a:latin typeface="Calibri"/>
              <a:ea typeface="Calibri"/>
              <a:cs typeface="Calibri"/>
              <a:sym typeface="Calibri"/>
            </a:endParaRPr>
          </a:p>
        </p:txBody>
      </p:sp>
      <p:pic>
        <p:nvPicPr>
          <p:cNvPr id="17" name="Picture 16">
            <a:extLst>
              <a:ext uri="{FF2B5EF4-FFF2-40B4-BE49-F238E27FC236}">
                <a16:creationId xmlns:a16="http://schemas.microsoft.com/office/drawing/2014/main" id="{AEF4257D-16D7-4060-85FA-40236F20194E}"/>
              </a:ext>
            </a:extLst>
          </p:cNvPr>
          <p:cNvPicPr>
            <a:picLocks noChangeAspect="1"/>
          </p:cNvPicPr>
          <p:nvPr/>
        </p:nvPicPr>
        <p:blipFill>
          <a:blip r:embed="rId5"/>
          <a:stretch>
            <a:fillRect/>
          </a:stretch>
        </p:blipFill>
        <p:spPr>
          <a:xfrm>
            <a:off x="6270035" y="1292811"/>
            <a:ext cx="1462547" cy="2078748"/>
          </a:xfrm>
          <a:prstGeom prst="rect">
            <a:avLst/>
          </a:prstGeom>
        </p:spPr>
      </p:pic>
      <p:sp>
        <p:nvSpPr>
          <p:cNvPr id="18" name="Google Shape;6224;g26115dbe704_0_14404">
            <a:extLst>
              <a:ext uri="{FF2B5EF4-FFF2-40B4-BE49-F238E27FC236}">
                <a16:creationId xmlns:a16="http://schemas.microsoft.com/office/drawing/2014/main" id="{2EF0A4DB-EBCF-7327-AD49-74F231ADB1E0}"/>
              </a:ext>
            </a:extLst>
          </p:cNvPr>
          <p:cNvSpPr txBox="1">
            <a:spLocks/>
          </p:cNvSpPr>
          <p:nvPr/>
        </p:nvSpPr>
        <p:spPr>
          <a:xfrm>
            <a:off x="6984694" y="831958"/>
            <a:ext cx="1832479" cy="392385"/>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L="457200" marR="0" lvl="0" indent="-323850" algn="l" rtl="0">
              <a:lnSpc>
                <a:spcPct val="114000"/>
              </a:lnSpc>
              <a:spcBef>
                <a:spcPts val="700"/>
              </a:spcBef>
              <a:spcAft>
                <a:spcPts val="0"/>
              </a:spcAft>
              <a:buClr>
                <a:srgbClr val="3F3F3F"/>
              </a:buClr>
              <a:buSzPts val="1500"/>
              <a:buFont typeface="Arial"/>
              <a:buChar char="•"/>
              <a:defRPr sz="1500" b="0" i="0" u="none" strike="noStrike" cap="none">
                <a:solidFill>
                  <a:srgbClr val="3F3F3F"/>
                </a:solidFill>
                <a:latin typeface="Verdana"/>
                <a:ea typeface="Verdana"/>
                <a:cs typeface="Verdana"/>
                <a:sym typeface="Verdana"/>
              </a:defRPr>
            </a:lvl1pPr>
            <a:lvl2pPr marL="914400" marR="0" lvl="1" indent="-311150" algn="l" rtl="0">
              <a:lnSpc>
                <a:spcPct val="114000"/>
              </a:lnSpc>
              <a:spcBef>
                <a:spcPts val="400"/>
              </a:spcBef>
              <a:spcAft>
                <a:spcPts val="0"/>
              </a:spcAft>
              <a:buClr>
                <a:srgbClr val="3F3F3F"/>
              </a:buClr>
              <a:buSzPts val="1300"/>
              <a:buFont typeface="Arial"/>
              <a:buChar char="•"/>
              <a:defRPr sz="1300" b="0" i="0" u="none" strike="noStrike" cap="none">
                <a:solidFill>
                  <a:srgbClr val="3F3F3F"/>
                </a:solidFill>
                <a:latin typeface="Verdana"/>
                <a:ea typeface="Verdana"/>
                <a:cs typeface="Verdana"/>
                <a:sym typeface="Verdana"/>
              </a:defRPr>
            </a:lvl2pPr>
            <a:lvl3pPr marL="1371600" marR="0" lvl="2" indent="-304800" algn="l" rtl="0">
              <a:lnSpc>
                <a:spcPct val="114000"/>
              </a:lnSpc>
              <a:spcBef>
                <a:spcPts val="400"/>
              </a:spcBef>
              <a:spcAft>
                <a:spcPts val="0"/>
              </a:spcAft>
              <a:buClr>
                <a:srgbClr val="3F3F3F"/>
              </a:buClr>
              <a:buSzPts val="1200"/>
              <a:buFont typeface="Arial"/>
              <a:buChar char="•"/>
              <a:defRPr sz="1200" b="0" i="0" u="none" strike="noStrike" cap="none">
                <a:solidFill>
                  <a:srgbClr val="3F3F3F"/>
                </a:solidFill>
                <a:latin typeface="Verdana"/>
                <a:ea typeface="Verdana"/>
                <a:cs typeface="Verdana"/>
                <a:sym typeface="Verdana"/>
              </a:defRPr>
            </a:lvl3pPr>
            <a:lvl4pPr marL="1828800" marR="0" lvl="3" indent="-292100" algn="l" rtl="0">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4pPr>
            <a:lvl5pPr marL="2286000" marR="0" lvl="4" indent="-292100" algn="l" rtl="0">
              <a:lnSpc>
                <a:spcPct val="114000"/>
              </a:lnSpc>
              <a:spcBef>
                <a:spcPts val="400"/>
              </a:spcBef>
              <a:spcAft>
                <a:spcPts val="0"/>
              </a:spcAft>
              <a:buClr>
                <a:srgbClr val="3F3F3F"/>
              </a:buClr>
              <a:buSzPts val="1000"/>
              <a:buFont typeface="Arial"/>
              <a:buChar char="•"/>
              <a:defRPr sz="1000" b="0" i="0" u="none" strike="noStrike" cap="none">
                <a:solidFill>
                  <a:srgbClr val="3F3F3F"/>
                </a:solidFill>
                <a:latin typeface="Verdana"/>
                <a:ea typeface="Verdana"/>
                <a:cs typeface="Verdana"/>
                <a:sym typeface="Verdana"/>
              </a:defRPr>
            </a:lvl5pPr>
            <a:lvl6pPr marL="2743200" marR="0" lvl="5"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pPr marL="0" indent="0">
              <a:lnSpc>
                <a:spcPct val="150000"/>
              </a:lnSpc>
              <a:spcBef>
                <a:spcPts val="0"/>
              </a:spcBef>
              <a:buClr>
                <a:srgbClr val="1A1919"/>
              </a:buClr>
              <a:buSzPts val="1400"/>
              <a:buFont typeface="Avenir"/>
              <a:buNone/>
            </a:pPr>
            <a:r>
              <a:rPr lang="en-US" sz="1400" dirty="0">
                <a:solidFill>
                  <a:srgbClr val="000000"/>
                </a:solidFill>
                <a:latin typeface="Calibri"/>
                <a:ea typeface="Calibri"/>
                <a:cs typeface="Calibri"/>
                <a:sym typeface="Calibri"/>
              </a:rPr>
              <a:t>Output Management</a:t>
            </a:r>
          </a:p>
        </p:txBody>
      </p:sp>
      <p:pic>
        <p:nvPicPr>
          <p:cNvPr id="20" name="Picture 19">
            <a:extLst>
              <a:ext uri="{FF2B5EF4-FFF2-40B4-BE49-F238E27FC236}">
                <a16:creationId xmlns:a16="http://schemas.microsoft.com/office/drawing/2014/main" id="{30E19534-4746-C473-4419-0FEC1C6071FE}"/>
              </a:ext>
            </a:extLst>
          </p:cNvPr>
          <p:cNvPicPr>
            <a:picLocks noChangeAspect="1"/>
          </p:cNvPicPr>
          <p:nvPr/>
        </p:nvPicPr>
        <p:blipFill>
          <a:blip r:embed="rId6"/>
          <a:stretch>
            <a:fillRect/>
          </a:stretch>
        </p:blipFill>
        <p:spPr>
          <a:xfrm>
            <a:off x="7472077" y="1401153"/>
            <a:ext cx="1408128" cy="2035312"/>
          </a:xfrm>
          <a:prstGeom prst="rect">
            <a:avLst/>
          </a:prstGeom>
        </p:spPr>
      </p:pic>
      <p:pic>
        <p:nvPicPr>
          <p:cNvPr id="22" name="Picture 21">
            <a:extLst>
              <a:ext uri="{FF2B5EF4-FFF2-40B4-BE49-F238E27FC236}">
                <a16:creationId xmlns:a16="http://schemas.microsoft.com/office/drawing/2014/main" id="{8A807832-EEF4-DC9D-5247-BE418CDED03E}"/>
              </a:ext>
            </a:extLst>
          </p:cNvPr>
          <p:cNvPicPr>
            <a:picLocks noChangeAspect="1"/>
          </p:cNvPicPr>
          <p:nvPr/>
        </p:nvPicPr>
        <p:blipFill>
          <a:blip r:embed="rId7"/>
          <a:stretch>
            <a:fillRect/>
          </a:stretch>
        </p:blipFill>
        <p:spPr>
          <a:xfrm>
            <a:off x="6024454" y="2312167"/>
            <a:ext cx="1547036" cy="2190980"/>
          </a:xfrm>
          <a:prstGeom prst="rect">
            <a:avLst/>
          </a:prstGeom>
        </p:spPr>
      </p:pic>
    </p:spTree>
    <p:extLst>
      <p:ext uri="{BB962C8B-B14F-4D97-AF65-F5344CB8AC3E}">
        <p14:creationId xmlns:p14="http://schemas.microsoft.com/office/powerpoint/2010/main" val="378545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CHEMICAL MANAGEMENT SYSTEM</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1092" y="760965"/>
            <a:ext cx="5790788" cy="4320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50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103CE-4D34-1FC9-38BA-8EB8B2E33D42}"/>
              </a:ext>
            </a:extLst>
          </p:cNvPr>
          <p:cNvSpPr>
            <a:spLocks noGrp="1"/>
          </p:cNvSpPr>
          <p:nvPr>
            <p:ph type="title"/>
          </p:nvPr>
        </p:nvSpPr>
        <p:spPr/>
        <p:txBody>
          <a:bodyPr/>
          <a:lstStyle/>
          <a:p>
            <a:r>
              <a:rPr lang="en-US" dirty="0"/>
              <a:t>ZDHC CHEMICALMANAGEMENT SYSTEM</a:t>
            </a:r>
          </a:p>
        </p:txBody>
      </p:sp>
      <p:sp>
        <p:nvSpPr>
          <p:cNvPr id="3" name="Content Placeholder 2">
            <a:extLst>
              <a:ext uri="{FF2B5EF4-FFF2-40B4-BE49-F238E27FC236}">
                <a16:creationId xmlns:a16="http://schemas.microsoft.com/office/drawing/2014/main" id="{C3F42D4A-2398-91A2-344E-F9B0B097EA57}"/>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9122A92D-15F7-0089-1277-15059D1982D0}"/>
              </a:ext>
            </a:extLst>
          </p:cNvPr>
          <p:cNvPicPr>
            <a:picLocks noChangeAspect="1"/>
          </p:cNvPicPr>
          <p:nvPr/>
        </p:nvPicPr>
        <p:blipFill>
          <a:blip r:embed="rId2"/>
          <a:stretch>
            <a:fillRect/>
          </a:stretch>
        </p:blipFill>
        <p:spPr>
          <a:xfrm>
            <a:off x="632763" y="857199"/>
            <a:ext cx="7315200" cy="4191000"/>
          </a:xfrm>
          <a:prstGeom prst="rect">
            <a:avLst/>
          </a:prstGeom>
        </p:spPr>
      </p:pic>
    </p:spTree>
    <p:extLst>
      <p:ext uri="{BB962C8B-B14F-4D97-AF65-F5344CB8AC3E}">
        <p14:creationId xmlns:p14="http://schemas.microsoft.com/office/powerpoint/2010/main" val="3289774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lastic&#10;&#10;Description automatically generated">
            <a:extLst>
              <a:ext uri="{FF2B5EF4-FFF2-40B4-BE49-F238E27FC236}">
                <a16:creationId xmlns:a16="http://schemas.microsoft.com/office/drawing/2014/main" id="{836FFCB0-97A6-44B1-BAB9-E7B481B478EA}"/>
              </a:ext>
            </a:extLst>
          </p:cNvPr>
          <p:cNvPicPr>
            <a:picLocks noChangeAspect="1"/>
          </p:cNvPicPr>
          <p:nvPr/>
        </p:nvPicPr>
        <p:blipFill rotWithShape="1">
          <a:blip r:embed="rId2"/>
          <a:srcRect l="29908"/>
          <a:stretch/>
        </p:blipFill>
        <p:spPr>
          <a:xfrm>
            <a:off x="1" y="0"/>
            <a:ext cx="6409173" cy="5143500"/>
          </a:xfrm>
          <a:prstGeom prst="rect">
            <a:avLst/>
          </a:prstGeom>
        </p:spPr>
      </p:pic>
      <p:sp>
        <p:nvSpPr>
          <p:cNvPr id="4" name="Content Placeholder 3">
            <a:extLst>
              <a:ext uri="{FF2B5EF4-FFF2-40B4-BE49-F238E27FC236}">
                <a16:creationId xmlns:a16="http://schemas.microsoft.com/office/drawing/2014/main" id="{BED87543-35D9-41C3-897B-18E46D35094E}"/>
              </a:ext>
            </a:extLst>
          </p:cNvPr>
          <p:cNvSpPr>
            <a:spLocks noGrp="1"/>
          </p:cNvSpPr>
          <p:nvPr>
            <p:ph idx="1"/>
          </p:nvPr>
        </p:nvSpPr>
        <p:spPr>
          <a:xfrm>
            <a:off x="3927944" y="890546"/>
            <a:ext cx="4838939" cy="4142630"/>
          </a:xfrm>
        </p:spPr>
        <p:txBody>
          <a:bodyPr>
            <a:normAutofit/>
          </a:bodyPr>
          <a:lstStyle/>
          <a:p>
            <a:r>
              <a:rPr lang="en-US" dirty="0"/>
              <a:t>Write What you follow and follow what you write…..</a:t>
            </a:r>
          </a:p>
          <a:p>
            <a:pPr marL="0" indent="0">
              <a:buNone/>
            </a:pPr>
            <a:r>
              <a:rPr lang="en-US" dirty="0"/>
              <a:t>Create policies to guide and manage.</a:t>
            </a:r>
          </a:p>
          <a:p>
            <a:pPr lvl="1"/>
            <a:r>
              <a:rPr lang="en-US" dirty="0"/>
              <a:t>Purchasing Policy, </a:t>
            </a:r>
          </a:p>
          <a:p>
            <a:pPr lvl="1"/>
            <a:r>
              <a:rPr lang="en-US" dirty="0"/>
              <a:t>Transparency Policy and </a:t>
            </a:r>
          </a:p>
          <a:p>
            <a:pPr lvl="1"/>
            <a:r>
              <a:rPr lang="en-US" dirty="0"/>
              <a:t>Traceability Policy</a:t>
            </a:r>
          </a:p>
          <a:p>
            <a:pPr lvl="1"/>
            <a:r>
              <a:rPr lang="en-US" dirty="0"/>
              <a:t>Waste Management Policy</a:t>
            </a:r>
          </a:p>
          <a:p>
            <a:pPr lvl="1"/>
            <a:r>
              <a:rPr lang="en-US" dirty="0"/>
              <a:t>Wastewater Treatment and Management Policy</a:t>
            </a:r>
          </a:p>
          <a:p>
            <a:pPr lvl="1"/>
            <a:r>
              <a:rPr lang="en-US" dirty="0"/>
              <a:t>Storage and Handling Policy</a:t>
            </a:r>
          </a:p>
          <a:p>
            <a:pPr lvl="1"/>
            <a:r>
              <a:rPr lang="en-US" dirty="0"/>
              <a:t>Air Emission Policy</a:t>
            </a:r>
          </a:p>
          <a:p>
            <a:pPr lvl="1"/>
            <a:r>
              <a:rPr lang="en-US" dirty="0"/>
              <a:t>Emergency Response Policy</a:t>
            </a:r>
          </a:p>
          <a:p>
            <a:pPr lvl="1"/>
            <a:endParaRPr lang="en-US" dirty="0"/>
          </a:p>
        </p:txBody>
      </p:sp>
      <p:sp>
        <p:nvSpPr>
          <p:cNvPr id="3" name="Title 2">
            <a:extLst>
              <a:ext uri="{FF2B5EF4-FFF2-40B4-BE49-F238E27FC236}">
                <a16:creationId xmlns:a16="http://schemas.microsoft.com/office/drawing/2014/main" id="{210A0C75-2FD8-427D-BE09-E7815BA5AB0B}"/>
              </a:ext>
            </a:extLst>
          </p:cNvPr>
          <p:cNvSpPr>
            <a:spLocks noGrp="1"/>
          </p:cNvSpPr>
          <p:nvPr>
            <p:ph type="title"/>
          </p:nvPr>
        </p:nvSpPr>
        <p:spPr>
          <a:xfrm>
            <a:off x="3450866" y="140610"/>
            <a:ext cx="4735830" cy="997582"/>
          </a:xfrm>
        </p:spPr>
        <p:txBody>
          <a:bodyPr>
            <a:normAutofit/>
          </a:bodyPr>
          <a:lstStyle/>
          <a:p>
            <a:pPr algn="l"/>
            <a:r>
              <a:rPr lang="en-US" dirty="0">
                <a:solidFill>
                  <a:srgbClr val="002060"/>
                </a:solidFill>
              </a:rPr>
              <a:t>CHEMICAL MANAGEMENT POLICY </a:t>
            </a:r>
          </a:p>
        </p:txBody>
      </p:sp>
    </p:spTree>
    <p:extLst>
      <p:ext uri="{BB962C8B-B14F-4D97-AF65-F5344CB8AC3E}">
        <p14:creationId xmlns:p14="http://schemas.microsoft.com/office/powerpoint/2010/main" val="3862949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10A1FC-E37D-403C-A7F9-4C9E752B5BAB}"/>
              </a:ext>
            </a:extLst>
          </p:cNvPr>
          <p:cNvSpPr>
            <a:spLocks noGrp="1"/>
          </p:cNvSpPr>
          <p:nvPr>
            <p:ph type="title"/>
          </p:nvPr>
        </p:nvSpPr>
        <p:spPr/>
        <p:txBody>
          <a:bodyPr/>
          <a:lstStyle/>
          <a:p>
            <a:r>
              <a:rPr lang="en-US" dirty="0"/>
              <a:t>SUPPLIER EVALUATION CRITERIA</a:t>
            </a:r>
          </a:p>
        </p:txBody>
      </p:sp>
      <p:graphicFrame>
        <p:nvGraphicFramePr>
          <p:cNvPr id="13" name="Diagram 12">
            <a:extLst>
              <a:ext uri="{FF2B5EF4-FFF2-40B4-BE49-F238E27FC236}">
                <a16:creationId xmlns:a16="http://schemas.microsoft.com/office/drawing/2014/main" id="{150FB54A-B67C-4A4F-A043-3A70E4202397}"/>
              </a:ext>
            </a:extLst>
          </p:cNvPr>
          <p:cNvGraphicFramePr/>
          <p:nvPr>
            <p:extLst>
              <p:ext uri="{D42A27DB-BD31-4B8C-83A1-F6EECF244321}">
                <p14:modId xmlns:p14="http://schemas.microsoft.com/office/powerpoint/2010/main" val="3326332500"/>
              </p:ext>
            </p:extLst>
          </p:nvPr>
        </p:nvGraphicFramePr>
        <p:xfrm>
          <a:off x="636457" y="753360"/>
          <a:ext cx="7736362" cy="4294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2997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247804-3C05-47C3-9BBE-E71BCF350D4E}"/>
              </a:ext>
            </a:extLst>
          </p:cNvPr>
          <p:cNvSpPr>
            <a:spLocks noGrp="1"/>
          </p:cNvSpPr>
          <p:nvPr>
            <p:ph type="title"/>
          </p:nvPr>
        </p:nvSpPr>
        <p:spPr/>
        <p:txBody>
          <a:bodyPr/>
          <a:lstStyle/>
          <a:p>
            <a:r>
              <a:rPr lang="en-US" dirty="0"/>
              <a:t>EXAMPLE OF SUPPLIER EVALUATION </a:t>
            </a:r>
          </a:p>
        </p:txBody>
      </p:sp>
      <p:graphicFrame>
        <p:nvGraphicFramePr>
          <p:cNvPr id="6" name="Inhaltsplatzhalter 5">
            <a:extLst>
              <a:ext uri="{FF2B5EF4-FFF2-40B4-BE49-F238E27FC236}">
                <a16:creationId xmlns:a16="http://schemas.microsoft.com/office/drawing/2014/main" id="{2A42AA98-06A9-4732-BB8D-349065C06980}"/>
              </a:ext>
            </a:extLst>
          </p:cNvPr>
          <p:cNvGraphicFramePr>
            <a:graphicFrameLocks noGrp="1"/>
          </p:cNvGraphicFramePr>
          <p:nvPr>
            <p:ph idx="1"/>
          </p:nvPr>
        </p:nvGraphicFramePr>
        <p:xfrm>
          <a:off x="2291765" y="678281"/>
          <a:ext cx="8145066" cy="374332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C05820E2-B6AE-4437-9453-B6926B2E4CFB}"/>
              </a:ext>
            </a:extLst>
          </p:cNvPr>
          <p:cNvSpPr/>
          <p:nvPr/>
        </p:nvSpPr>
        <p:spPr>
          <a:xfrm>
            <a:off x="517359" y="1154868"/>
            <a:ext cx="2935705" cy="2121543"/>
          </a:xfrm>
          <a:prstGeom prst="rect">
            <a:avLst/>
          </a:prstGeom>
        </p:spPr>
        <p:txBody>
          <a:bodyPr wrap="square">
            <a:spAutoFit/>
          </a:bodyPr>
          <a:lstStyle/>
          <a:p>
            <a:pPr algn="just">
              <a:lnSpc>
                <a:spcPct val="114000"/>
              </a:lnSpc>
              <a:spcBef>
                <a:spcPts val="750"/>
              </a:spcBef>
            </a:pPr>
            <a:r>
              <a:rPr lang="en-US" sz="1050" dirty="0">
                <a:solidFill>
                  <a:srgbClr val="3F3F3F"/>
                </a:solidFill>
                <a:latin typeface="Verdana" panose="020B0604030504040204" pitchFamily="34" charset="0"/>
                <a:ea typeface="Verdana" panose="020B0604030504040204" pitchFamily="34" charset="0"/>
              </a:rPr>
              <a:t>Based on the evaluation criteria we discussed in the previous slide, you can assess and classify the suppliers as preferred, approved or non-approved suppliers. Purchase only from your preferred and or approved suppliers. </a:t>
            </a:r>
          </a:p>
          <a:p>
            <a:pPr algn="just">
              <a:lnSpc>
                <a:spcPct val="114000"/>
              </a:lnSpc>
              <a:spcBef>
                <a:spcPts val="750"/>
              </a:spcBef>
            </a:pPr>
            <a:endParaRPr lang="en-US" sz="1050" dirty="0">
              <a:solidFill>
                <a:srgbClr val="3F3F3F"/>
              </a:solidFill>
              <a:latin typeface="Verdana" panose="020B0604030504040204" pitchFamily="34" charset="0"/>
              <a:ea typeface="Verdana" panose="020B0604030504040204" pitchFamily="34" charset="0"/>
            </a:endParaRPr>
          </a:p>
          <a:p>
            <a:pPr algn="just">
              <a:lnSpc>
                <a:spcPct val="114000"/>
              </a:lnSpc>
              <a:spcBef>
                <a:spcPts val="750"/>
              </a:spcBef>
            </a:pPr>
            <a:r>
              <a:rPr lang="en-US" sz="1050" dirty="0">
                <a:solidFill>
                  <a:srgbClr val="3F3F3F"/>
                </a:solidFill>
                <a:latin typeface="Verdana" panose="020B0604030504040204" pitchFamily="34" charset="0"/>
                <a:ea typeface="Verdana" panose="020B0604030504040204" pitchFamily="34" charset="0"/>
              </a:rPr>
              <a:t>Here is an example of a supplier evaluation using a set of criteria with a scoring system.</a:t>
            </a:r>
          </a:p>
        </p:txBody>
      </p:sp>
      <p:cxnSp>
        <p:nvCxnSpPr>
          <p:cNvPr id="7" name="Straight Connector 6">
            <a:extLst>
              <a:ext uri="{FF2B5EF4-FFF2-40B4-BE49-F238E27FC236}">
                <a16:creationId xmlns:a16="http://schemas.microsoft.com/office/drawing/2014/main" id="{942474D0-9E42-4DD7-911D-32F2CDA9988A}"/>
              </a:ext>
            </a:extLst>
          </p:cNvPr>
          <p:cNvCxnSpPr/>
          <p:nvPr/>
        </p:nvCxnSpPr>
        <p:spPr>
          <a:xfrm>
            <a:off x="3862137" y="1491916"/>
            <a:ext cx="0" cy="2406316"/>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17173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4B06EE6-AA37-444A-BA4E-3F6CFB50CC54}"/>
              </a:ext>
            </a:extLst>
          </p:cNvPr>
          <p:cNvSpPr txBox="1">
            <a:spLocks/>
          </p:cNvSpPr>
          <p:nvPr/>
        </p:nvSpPr>
        <p:spPr>
          <a:xfrm>
            <a:off x="-307000" y="751788"/>
            <a:ext cx="3085037" cy="1828100"/>
          </a:xfrm>
          <a:prstGeom prst="rect">
            <a:avLst/>
          </a:prstGeom>
        </p:spPr>
        <p:txBody>
          <a:bodyPr lIns="68580" tIns="34290" rIns="68580" bIns="34290"/>
          <a:lstStyle>
            <a:lvl1pPr algn="ctr" defTabSz="914400" rtl="0" eaLnBrk="1" latinLnBrk="0" hangingPunct="1">
              <a:lnSpc>
                <a:spcPct val="90000"/>
              </a:lnSpc>
              <a:spcBef>
                <a:spcPct val="0"/>
              </a:spcBef>
              <a:buNone/>
              <a:defRPr sz="2800" b="1" kern="1200">
                <a:solidFill>
                  <a:schemeClr val="tx1"/>
                </a:solidFill>
                <a:latin typeface="Trebuchet MS" panose="020B0703020202090204" pitchFamily="34" charset="0"/>
                <a:ea typeface="+mj-ea"/>
                <a:cs typeface="+mj-cs"/>
              </a:defRPr>
            </a:lvl1pPr>
          </a:lstStyle>
          <a:p>
            <a:pPr algn="r"/>
            <a:endParaRPr lang="en-US" sz="3000" dirty="0">
              <a:solidFill>
                <a:srgbClr val="002060"/>
              </a:solidFill>
            </a:endParaRPr>
          </a:p>
        </p:txBody>
      </p:sp>
      <p:cxnSp>
        <p:nvCxnSpPr>
          <p:cNvPr id="11" name="Straight Connector 10">
            <a:extLst>
              <a:ext uri="{FF2B5EF4-FFF2-40B4-BE49-F238E27FC236}">
                <a16:creationId xmlns:a16="http://schemas.microsoft.com/office/drawing/2014/main" id="{5C4A9C44-AED6-43CD-89DE-42F01DF0525E}"/>
              </a:ext>
            </a:extLst>
          </p:cNvPr>
          <p:cNvCxnSpPr/>
          <p:nvPr/>
        </p:nvCxnSpPr>
        <p:spPr>
          <a:xfrm>
            <a:off x="2979295" y="1373569"/>
            <a:ext cx="0" cy="15964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A2A9325-9B8A-4D39-9D16-CCE880934C87}"/>
              </a:ext>
            </a:extLst>
          </p:cNvPr>
          <p:cNvSpPr/>
          <p:nvPr/>
        </p:nvSpPr>
        <p:spPr>
          <a:xfrm>
            <a:off x="1392453" y="1072212"/>
            <a:ext cx="7325171" cy="2239459"/>
          </a:xfrm>
          <a:prstGeom prst="rect">
            <a:avLst/>
          </a:prstGeom>
        </p:spPr>
        <p:txBody>
          <a:bodyPr wrap="square" lIns="68580" tIns="34290" rIns="68580" bIns="34290">
            <a:spAutoFit/>
          </a:bodyPr>
          <a:lstStyle/>
          <a:p>
            <a:pPr>
              <a:lnSpc>
                <a:spcPct val="114000"/>
              </a:lnSpc>
              <a:spcBef>
                <a:spcPts val="750"/>
              </a:spcBef>
            </a:pPr>
            <a:r>
              <a:rPr lang="en-US" sz="1600" dirty="0">
                <a:solidFill>
                  <a:srgbClr val="3F3F3F"/>
                </a:solidFill>
                <a:latin typeface="Verdana" panose="020B0604030504040204" pitchFamily="34" charset="0"/>
                <a:ea typeface="Verdana" panose="020B0604030504040204" pitchFamily="34" charset="0"/>
              </a:rPr>
              <a:t>Define the scope of the facility for Chemical Management System (CMS)</a:t>
            </a:r>
          </a:p>
          <a:p>
            <a:pPr>
              <a:lnSpc>
                <a:spcPct val="114000"/>
              </a:lnSpc>
              <a:spcBef>
                <a:spcPts val="750"/>
              </a:spcBef>
            </a:pPr>
            <a:r>
              <a:rPr lang="en-US" sz="1600" dirty="0">
                <a:solidFill>
                  <a:srgbClr val="3F3F3F"/>
                </a:solidFill>
                <a:latin typeface="Verdana" panose="020B0604030504040204" pitchFamily="34" charset="0"/>
                <a:ea typeface="Verdana" panose="020B0604030504040204" pitchFamily="34" charset="0"/>
              </a:rPr>
              <a:t>Decide the infrastructure &amp; resources required for implementing the CMS </a:t>
            </a:r>
          </a:p>
          <a:p>
            <a:pPr>
              <a:lnSpc>
                <a:spcPct val="114000"/>
              </a:lnSpc>
              <a:spcBef>
                <a:spcPts val="750"/>
              </a:spcBef>
            </a:pPr>
            <a:r>
              <a:rPr lang="en-US" sz="1600" dirty="0">
                <a:solidFill>
                  <a:srgbClr val="3F3F3F"/>
                </a:solidFill>
                <a:latin typeface="Verdana" panose="020B0604030504040204" pitchFamily="34" charset="0"/>
                <a:ea typeface="Verdana" panose="020B0604030504040204" pitchFamily="34" charset="0"/>
              </a:rPr>
              <a:t>Finalize an action plan with details of the goals as well as the tools and methodology, timeline, resources, budget and staff responsible and accountable for each defined goal</a:t>
            </a:r>
          </a:p>
        </p:txBody>
      </p:sp>
      <p:pic>
        <p:nvPicPr>
          <p:cNvPr id="14" name="Picture 13">
            <a:extLst>
              <a:ext uri="{FF2B5EF4-FFF2-40B4-BE49-F238E27FC236}">
                <a16:creationId xmlns:a16="http://schemas.microsoft.com/office/drawing/2014/main" id="{5158D52B-E3F8-44E8-B5C6-56E31E1414C7}"/>
              </a:ext>
            </a:extLst>
          </p:cNvPr>
          <p:cNvPicPr>
            <a:picLocks noChangeAspect="1"/>
          </p:cNvPicPr>
          <p:nvPr/>
        </p:nvPicPr>
        <p:blipFill>
          <a:blip r:embed="rId2"/>
          <a:srcRect/>
          <a:stretch/>
        </p:blipFill>
        <p:spPr>
          <a:xfrm>
            <a:off x="632763" y="1151722"/>
            <a:ext cx="496566" cy="496566"/>
          </a:xfrm>
          <a:prstGeom prst="rect">
            <a:avLst/>
          </a:prstGeom>
        </p:spPr>
      </p:pic>
      <p:pic>
        <p:nvPicPr>
          <p:cNvPr id="16" name="Picture 15">
            <a:extLst>
              <a:ext uri="{FF2B5EF4-FFF2-40B4-BE49-F238E27FC236}">
                <a16:creationId xmlns:a16="http://schemas.microsoft.com/office/drawing/2014/main" id="{D258F0A9-39B8-42BC-872B-0B0F0960FEE1}"/>
              </a:ext>
            </a:extLst>
          </p:cNvPr>
          <p:cNvPicPr>
            <a:picLocks noChangeAspect="1"/>
          </p:cNvPicPr>
          <p:nvPr/>
        </p:nvPicPr>
        <p:blipFill>
          <a:blip r:embed="rId3"/>
          <a:srcRect/>
          <a:stretch/>
        </p:blipFill>
        <p:spPr>
          <a:xfrm>
            <a:off x="632765" y="1783790"/>
            <a:ext cx="496566" cy="496566"/>
          </a:xfrm>
          <a:prstGeom prst="rect">
            <a:avLst/>
          </a:prstGeom>
        </p:spPr>
      </p:pic>
      <p:pic>
        <p:nvPicPr>
          <p:cNvPr id="18" name="Picture 17">
            <a:extLst>
              <a:ext uri="{FF2B5EF4-FFF2-40B4-BE49-F238E27FC236}">
                <a16:creationId xmlns:a16="http://schemas.microsoft.com/office/drawing/2014/main" id="{B20F961F-CAB3-4278-881F-CF464A116AD9}"/>
              </a:ext>
            </a:extLst>
          </p:cNvPr>
          <p:cNvPicPr>
            <a:picLocks noChangeAspect="1"/>
          </p:cNvPicPr>
          <p:nvPr/>
        </p:nvPicPr>
        <p:blipFill>
          <a:blip r:embed="rId4"/>
          <a:srcRect/>
          <a:stretch/>
        </p:blipFill>
        <p:spPr>
          <a:xfrm>
            <a:off x="632764" y="2493198"/>
            <a:ext cx="496566" cy="496566"/>
          </a:xfrm>
          <a:prstGeom prst="rect">
            <a:avLst/>
          </a:prstGeom>
        </p:spPr>
      </p:pic>
      <p:sp>
        <p:nvSpPr>
          <p:cNvPr id="2" name="Title 1">
            <a:extLst>
              <a:ext uri="{FF2B5EF4-FFF2-40B4-BE49-F238E27FC236}">
                <a16:creationId xmlns:a16="http://schemas.microsoft.com/office/drawing/2014/main" id="{38DA7B6C-DC87-9D78-0985-B0AFBF44E3E6}"/>
              </a:ext>
            </a:extLst>
          </p:cNvPr>
          <p:cNvSpPr>
            <a:spLocks noGrp="1"/>
          </p:cNvSpPr>
          <p:nvPr>
            <p:ph type="title"/>
          </p:nvPr>
        </p:nvSpPr>
        <p:spPr/>
        <p:txBody>
          <a:bodyPr>
            <a:normAutofit/>
          </a:bodyPr>
          <a:lstStyle/>
          <a:p>
            <a:r>
              <a:rPr lang="de-DE" sz="2400" dirty="0">
                <a:solidFill>
                  <a:srgbClr val="002060"/>
                </a:solidFill>
              </a:rPr>
              <a:t>MANAGEMENT STRATEGY</a:t>
            </a:r>
            <a:endParaRPr lang="en-US" dirty="0"/>
          </a:p>
        </p:txBody>
      </p:sp>
    </p:spTree>
    <p:extLst>
      <p:ext uri="{BB962C8B-B14F-4D97-AF65-F5344CB8AC3E}">
        <p14:creationId xmlns:p14="http://schemas.microsoft.com/office/powerpoint/2010/main" val="1985964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F120-6064-59C0-AFFC-006C8A190133}"/>
              </a:ext>
            </a:extLst>
          </p:cNvPr>
          <p:cNvSpPr>
            <a:spLocks noGrp="1"/>
          </p:cNvSpPr>
          <p:nvPr>
            <p:ph type="title"/>
          </p:nvPr>
        </p:nvSpPr>
        <p:spPr/>
        <p:txBody>
          <a:bodyPr/>
          <a:lstStyle/>
          <a:p>
            <a:r>
              <a:rPr lang="en-US" dirty="0"/>
              <a:t>ASSESSMENT</a:t>
            </a:r>
          </a:p>
        </p:txBody>
      </p:sp>
      <p:grpSp>
        <p:nvGrpSpPr>
          <p:cNvPr id="4" name="Google Shape;6934;p48">
            <a:extLst>
              <a:ext uri="{FF2B5EF4-FFF2-40B4-BE49-F238E27FC236}">
                <a16:creationId xmlns:a16="http://schemas.microsoft.com/office/drawing/2014/main" id="{42DB6B7A-9C15-7E14-14F5-C6ADF796879E}"/>
              </a:ext>
            </a:extLst>
          </p:cNvPr>
          <p:cNvGrpSpPr/>
          <p:nvPr/>
        </p:nvGrpSpPr>
        <p:grpSpPr>
          <a:xfrm>
            <a:off x="519914" y="1832530"/>
            <a:ext cx="2934947" cy="2939813"/>
            <a:chOff x="0" y="0"/>
            <a:chExt cx="2934945" cy="2939812"/>
          </a:xfrm>
        </p:grpSpPr>
        <p:grpSp>
          <p:nvGrpSpPr>
            <p:cNvPr id="5" name="Google Shape;6935;p48">
              <a:extLst>
                <a:ext uri="{FF2B5EF4-FFF2-40B4-BE49-F238E27FC236}">
                  <a16:creationId xmlns:a16="http://schemas.microsoft.com/office/drawing/2014/main" id="{76B8334D-CD64-B3E0-D65F-1DCE4EAA1772}"/>
                </a:ext>
              </a:extLst>
            </p:cNvPr>
            <p:cNvGrpSpPr/>
            <p:nvPr/>
          </p:nvGrpSpPr>
          <p:grpSpPr>
            <a:xfrm>
              <a:off x="408773" y="2315087"/>
              <a:ext cx="2116568" cy="624725"/>
              <a:chOff x="0" y="0"/>
              <a:chExt cx="2116566" cy="624723"/>
            </a:xfrm>
          </p:grpSpPr>
          <p:sp>
            <p:nvSpPr>
              <p:cNvPr id="16" name="Google Shape;6936;p48">
                <a:extLst>
                  <a:ext uri="{FF2B5EF4-FFF2-40B4-BE49-F238E27FC236}">
                    <a16:creationId xmlns:a16="http://schemas.microsoft.com/office/drawing/2014/main" id="{A2426919-0A47-27D0-7DBF-3CB873E856A6}"/>
                  </a:ext>
                </a:extLst>
              </p:cNvPr>
              <p:cNvSpPr/>
              <p:nvPr/>
            </p:nvSpPr>
            <p:spPr>
              <a:xfrm>
                <a:off x="0" y="159459"/>
                <a:ext cx="2116566" cy="465264"/>
              </a:xfrm>
              <a:custGeom>
                <a:avLst/>
                <a:gdLst/>
                <a:ahLst/>
                <a:cxnLst/>
                <a:rect l="l" t="t" r="r" b="b"/>
                <a:pathLst>
                  <a:path w="21600" h="15468" extrusionOk="0">
                    <a:moveTo>
                      <a:pt x="21600" y="0"/>
                    </a:moveTo>
                    <a:cubicBezTo>
                      <a:pt x="16407" y="19623"/>
                      <a:pt x="5650" y="21600"/>
                      <a:pt x="0" y="0"/>
                    </a:cubicBezTo>
                  </a:path>
                </a:pathLst>
              </a:custGeom>
              <a:solidFill>
                <a:srgbClr val="1D222B"/>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17" name="Google Shape;6937;p48">
                <a:extLst>
                  <a:ext uri="{FF2B5EF4-FFF2-40B4-BE49-F238E27FC236}">
                    <a16:creationId xmlns:a16="http://schemas.microsoft.com/office/drawing/2014/main" id="{7D38E2E7-46B9-86F8-FF12-11364B1C7B6A}"/>
                  </a:ext>
                </a:extLst>
              </p:cNvPr>
              <p:cNvSpPr/>
              <p:nvPr/>
            </p:nvSpPr>
            <p:spPr>
              <a:xfrm>
                <a:off x="0" y="0"/>
                <a:ext cx="2116566" cy="317929"/>
              </a:xfrm>
              <a:prstGeom prst="ellipse">
                <a:avLst/>
              </a:pr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sp>
          <p:nvSpPr>
            <p:cNvPr id="6" name="Google Shape;6938;p48">
              <a:extLst>
                <a:ext uri="{FF2B5EF4-FFF2-40B4-BE49-F238E27FC236}">
                  <a16:creationId xmlns:a16="http://schemas.microsoft.com/office/drawing/2014/main" id="{E9564B20-7E46-EF3F-882B-0843653E7F6C}"/>
                </a:ext>
              </a:extLst>
            </p:cNvPr>
            <p:cNvSpPr/>
            <p:nvPr/>
          </p:nvSpPr>
          <p:spPr>
            <a:xfrm>
              <a:off x="0" y="1131224"/>
              <a:ext cx="2934945" cy="567923"/>
            </a:xfrm>
            <a:custGeom>
              <a:avLst/>
              <a:gdLst/>
              <a:ahLst/>
              <a:cxnLst/>
              <a:rect l="l" t="t" r="r" b="b"/>
              <a:pathLst>
                <a:path w="21475" h="20304" extrusionOk="0">
                  <a:moveTo>
                    <a:pt x="21276" y="2027"/>
                  </a:moveTo>
                  <a:cubicBezTo>
                    <a:pt x="21257" y="1904"/>
                    <a:pt x="21257" y="1904"/>
                    <a:pt x="21257" y="1904"/>
                  </a:cubicBezTo>
                  <a:cubicBezTo>
                    <a:pt x="20117" y="-530"/>
                    <a:pt x="1749" y="-715"/>
                    <a:pt x="231" y="1842"/>
                  </a:cubicBezTo>
                  <a:cubicBezTo>
                    <a:pt x="199" y="1997"/>
                    <a:pt x="199" y="1997"/>
                    <a:pt x="199" y="1997"/>
                  </a:cubicBezTo>
                  <a:cubicBezTo>
                    <a:pt x="-78" y="10378"/>
                    <a:pt x="-15" y="13736"/>
                    <a:pt x="86" y="18851"/>
                  </a:cubicBezTo>
                  <a:cubicBezTo>
                    <a:pt x="117" y="18944"/>
                    <a:pt x="117" y="18944"/>
                    <a:pt x="117" y="18944"/>
                  </a:cubicBezTo>
                  <a:cubicBezTo>
                    <a:pt x="1453" y="20638"/>
                    <a:pt x="20129" y="20885"/>
                    <a:pt x="21371" y="18913"/>
                  </a:cubicBezTo>
                  <a:cubicBezTo>
                    <a:pt x="21390" y="18821"/>
                    <a:pt x="21390" y="18821"/>
                    <a:pt x="21390" y="18821"/>
                  </a:cubicBezTo>
                  <a:cubicBezTo>
                    <a:pt x="21516" y="12350"/>
                    <a:pt x="21522" y="9423"/>
                    <a:pt x="21276" y="2027"/>
                  </a:cubicBezTo>
                  <a:close/>
                </a:path>
              </a:pathLst>
            </a:custGeom>
            <a:solidFill>
              <a:srgbClr val="44C2DB"/>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nvGrpSpPr>
            <p:cNvPr id="7" name="Google Shape;6939;p48">
              <a:extLst>
                <a:ext uri="{FF2B5EF4-FFF2-40B4-BE49-F238E27FC236}">
                  <a16:creationId xmlns:a16="http://schemas.microsoft.com/office/drawing/2014/main" id="{11C559BA-5776-94CF-A740-52FC59EFA6FB}"/>
                </a:ext>
              </a:extLst>
            </p:cNvPr>
            <p:cNvGrpSpPr/>
            <p:nvPr/>
          </p:nvGrpSpPr>
          <p:grpSpPr>
            <a:xfrm>
              <a:off x="48749" y="1761498"/>
              <a:ext cx="2838597" cy="735368"/>
              <a:chOff x="0" y="0"/>
              <a:chExt cx="2838595" cy="735367"/>
            </a:xfrm>
          </p:grpSpPr>
          <p:sp>
            <p:nvSpPr>
              <p:cNvPr id="14" name="Google Shape;6940;p48">
                <a:extLst>
                  <a:ext uri="{FF2B5EF4-FFF2-40B4-BE49-F238E27FC236}">
                    <a16:creationId xmlns:a16="http://schemas.microsoft.com/office/drawing/2014/main" id="{42A13A47-3AF9-E5FB-EA6D-C1149DB426A8}"/>
                  </a:ext>
                </a:extLst>
              </p:cNvPr>
              <p:cNvSpPr/>
              <p:nvPr/>
            </p:nvSpPr>
            <p:spPr>
              <a:xfrm>
                <a:off x="0" y="78677"/>
                <a:ext cx="2838595" cy="656690"/>
              </a:xfrm>
              <a:custGeom>
                <a:avLst/>
                <a:gdLst/>
                <a:ahLst/>
                <a:cxnLst/>
                <a:rect l="l" t="t" r="r" b="b"/>
                <a:pathLst>
                  <a:path w="21600" h="19850" extrusionOk="0">
                    <a:moveTo>
                      <a:pt x="0" y="0"/>
                    </a:moveTo>
                    <a:cubicBezTo>
                      <a:pt x="360" y="5732"/>
                      <a:pt x="1003" y="10995"/>
                      <a:pt x="1894" y="15633"/>
                    </a:cubicBezTo>
                    <a:cubicBezTo>
                      <a:pt x="3637" y="20818"/>
                      <a:pt x="16803" y="21600"/>
                      <a:pt x="19641" y="15842"/>
                    </a:cubicBezTo>
                    <a:cubicBezTo>
                      <a:pt x="20551" y="11621"/>
                      <a:pt x="21194" y="6279"/>
                      <a:pt x="21600" y="0"/>
                    </a:cubicBezTo>
                    <a:lnTo>
                      <a:pt x="0" y="0"/>
                    </a:lnTo>
                    <a:close/>
                  </a:path>
                </a:pathLst>
              </a:custGeom>
              <a:solidFill>
                <a:srgbClr val="229CB4"/>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15" name="Google Shape;6941;p48">
                <a:extLst>
                  <a:ext uri="{FF2B5EF4-FFF2-40B4-BE49-F238E27FC236}">
                    <a16:creationId xmlns:a16="http://schemas.microsoft.com/office/drawing/2014/main" id="{65E6A9F9-95F0-8B8A-EE03-F90D9C977678}"/>
                  </a:ext>
                </a:extLst>
              </p:cNvPr>
              <p:cNvSpPr/>
              <p:nvPr/>
            </p:nvSpPr>
            <p:spPr>
              <a:xfrm>
                <a:off x="0" y="0"/>
                <a:ext cx="2838595" cy="157851"/>
              </a:xfrm>
              <a:prstGeom prst="ellipse">
                <a:avLst/>
              </a:pr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nvGrpSpPr>
            <p:cNvPr id="8" name="Google Shape;6942;p48">
              <a:extLst>
                <a:ext uri="{FF2B5EF4-FFF2-40B4-BE49-F238E27FC236}">
                  <a16:creationId xmlns:a16="http://schemas.microsoft.com/office/drawing/2014/main" id="{CFA40C96-487B-CE9E-9A1D-CBAC6E3A8723}"/>
                </a:ext>
              </a:extLst>
            </p:cNvPr>
            <p:cNvGrpSpPr/>
            <p:nvPr/>
          </p:nvGrpSpPr>
          <p:grpSpPr>
            <a:xfrm>
              <a:off x="475628" y="0"/>
              <a:ext cx="1982858" cy="553342"/>
              <a:chOff x="0" y="0"/>
              <a:chExt cx="1982857" cy="553341"/>
            </a:xfrm>
          </p:grpSpPr>
          <p:sp>
            <p:nvSpPr>
              <p:cNvPr id="12" name="Google Shape;6943;p48">
                <a:extLst>
                  <a:ext uri="{FF2B5EF4-FFF2-40B4-BE49-F238E27FC236}">
                    <a16:creationId xmlns:a16="http://schemas.microsoft.com/office/drawing/2014/main" id="{081201A6-8226-7E92-6BAF-CC83134909A2}"/>
                  </a:ext>
                </a:extLst>
              </p:cNvPr>
              <p:cNvSpPr/>
              <p:nvPr/>
            </p:nvSpPr>
            <p:spPr>
              <a:xfrm>
                <a:off x="0" y="244843"/>
                <a:ext cx="1982857" cy="308498"/>
              </a:xfrm>
              <a:custGeom>
                <a:avLst/>
                <a:gdLst/>
                <a:ahLst/>
                <a:cxnLst/>
                <a:rect l="l" t="t" r="r" b="b"/>
                <a:pathLst>
                  <a:path w="21600" h="15538" extrusionOk="0">
                    <a:moveTo>
                      <a:pt x="38" y="7239"/>
                    </a:moveTo>
                    <a:cubicBezTo>
                      <a:pt x="0" y="7716"/>
                      <a:pt x="0" y="7716"/>
                      <a:pt x="0" y="7716"/>
                    </a:cubicBezTo>
                    <a:cubicBezTo>
                      <a:pt x="9" y="8236"/>
                      <a:pt x="9" y="8236"/>
                      <a:pt x="9" y="8236"/>
                    </a:cubicBezTo>
                    <a:cubicBezTo>
                      <a:pt x="66" y="8713"/>
                      <a:pt x="66" y="8713"/>
                      <a:pt x="66" y="8713"/>
                    </a:cubicBezTo>
                    <a:cubicBezTo>
                      <a:pt x="2017" y="18993"/>
                      <a:pt x="20474" y="16651"/>
                      <a:pt x="21581" y="8366"/>
                    </a:cubicBezTo>
                    <a:cubicBezTo>
                      <a:pt x="21600" y="7889"/>
                      <a:pt x="21600" y="7889"/>
                      <a:pt x="21600" y="7889"/>
                    </a:cubicBezTo>
                    <a:cubicBezTo>
                      <a:pt x="21581" y="7369"/>
                      <a:pt x="21581" y="7369"/>
                      <a:pt x="21581" y="7369"/>
                    </a:cubicBezTo>
                    <a:cubicBezTo>
                      <a:pt x="20352" y="-2260"/>
                      <a:pt x="1605" y="-2607"/>
                      <a:pt x="38" y="7239"/>
                    </a:cubicBezTo>
                    <a:close/>
                  </a:path>
                </a:pathLst>
              </a:cu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13" name="Google Shape;6944;p48">
                <a:extLst>
                  <a:ext uri="{FF2B5EF4-FFF2-40B4-BE49-F238E27FC236}">
                    <a16:creationId xmlns:a16="http://schemas.microsoft.com/office/drawing/2014/main" id="{95368376-C3B0-A452-18FF-38AA3630BBDF}"/>
                  </a:ext>
                </a:extLst>
              </p:cNvPr>
              <p:cNvSpPr/>
              <p:nvPr/>
            </p:nvSpPr>
            <p:spPr>
              <a:xfrm>
                <a:off x="22780" y="0"/>
                <a:ext cx="1927888" cy="367900"/>
              </a:xfrm>
              <a:custGeom>
                <a:avLst/>
                <a:gdLst/>
                <a:ahLst/>
                <a:cxnLst/>
                <a:rect l="l" t="t" r="r" b="b"/>
                <a:pathLst>
                  <a:path w="21600" h="16015" extrusionOk="0">
                    <a:moveTo>
                      <a:pt x="19806" y="10465"/>
                    </a:moveTo>
                    <a:cubicBezTo>
                      <a:pt x="19275" y="9040"/>
                      <a:pt x="18976" y="8440"/>
                      <a:pt x="18976" y="8440"/>
                    </a:cubicBezTo>
                    <a:cubicBezTo>
                      <a:pt x="12242" y="-5585"/>
                      <a:pt x="5412" y="-1498"/>
                      <a:pt x="0" y="16015"/>
                    </a:cubicBezTo>
                    <a:cubicBezTo>
                      <a:pt x="2817" y="9152"/>
                      <a:pt x="18214" y="8740"/>
                      <a:pt x="21600" y="15715"/>
                    </a:cubicBezTo>
                    <a:cubicBezTo>
                      <a:pt x="20751" y="12865"/>
                      <a:pt x="20722" y="12903"/>
                      <a:pt x="19806" y="10465"/>
                    </a:cubicBezTo>
                    <a:close/>
                  </a:path>
                </a:pathLst>
              </a:custGeom>
              <a:solidFill>
                <a:srgbClr val="00A3DA"/>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nvGrpSpPr>
            <p:cNvPr id="9" name="Google Shape;6945;p48">
              <a:extLst>
                <a:ext uri="{FF2B5EF4-FFF2-40B4-BE49-F238E27FC236}">
                  <a16:creationId xmlns:a16="http://schemas.microsoft.com/office/drawing/2014/main" id="{E1220E1E-2DD9-727A-6126-025A14C5AFA8}"/>
                </a:ext>
              </a:extLst>
            </p:cNvPr>
            <p:cNvGrpSpPr/>
            <p:nvPr/>
          </p:nvGrpSpPr>
          <p:grpSpPr>
            <a:xfrm>
              <a:off x="75491" y="374689"/>
              <a:ext cx="2785113" cy="722221"/>
              <a:chOff x="0" y="-1"/>
              <a:chExt cx="2785112" cy="722220"/>
            </a:xfrm>
          </p:grpSpPr>
          <p:sp>
            <p:nvSpPr>
              <p:cNvPr id="10" name="Google Shape;6946;p48">
                <a:extLst>
                  <a:ext uri="{FF2B5EF4-FFF2-40B4-BE49-F238E27FC236}">
                    <a16:creationId xmlns:a16="http://schemas.microsoft.com/office/drawing/2014/main" id="{B286E919-44A0-89B7-E71A-F9D5245F64A9}"/>
                  </a:ext>
                </a:extLst>
              </p:cNvPr>
              <p:cNvSpPr/>
              <p:nvPr/>
            </p:nvSpPr>
            <p:spPr>
              <a:xfrm>
                <a:off x="0" y="-1"/>
                <a:ext cx="2784121" cy="631543"/>
              </a:xfrm>
              <a:custGeom>
                <a:avLst/>
                <a:gdLst/>
                <a:ahLst/>
                <a:cxnLst/>
                <a:rect l="l" t="t" r="r" b="b"/>
                <a:pathLst>
                  <a:path w="21600" h="20019" extrusionOk="0">
                    <a:moveTo>
                      <a:pt x="18072" y="2215"/>
                    </a:moveTo>
                    <a:cubicBezTo>
                      <a:pt x="13362" y="-1581"/>
                      <a:pt x="3494" y="-243"/>
                      <a:pt x="2185" y="4290"/>
                    </a:cubicBezTo>
                    <a:cubicBezTo>
                      <a:pt x="1176" y="9424"/>
                      <a:pt x="661" y="12646"/>
                      <a:pt x="0" y="19964"/>
                    </a:cubicBezTo>
                    <a:cubicBezTo>
                      <a:pt x="40" y="19773"/>
                      <a:pt x="40" y="19773"/>
                      <a:pt x="40" y="19773"/>
                    </a:cubicBezTo>
                    <a:cubicBezTo>
                      <a:pt x="1877" y="15677"/>
                      <a:pt x="20524" y="16933"/>
                      <a:pt x="21573" y="19828"/>
                    </a:cubicBezTo>
                    <a:cubicBezTo>
                      <a:pt x="21600" y="20019"/>
                      <a:pt x="21600" y="20019"/>
                      <a:pt x="21600" y="20019"/>
                    </a:cubicBezTo>
                    <a:cubicBezTo>
                      <a:pt x="21099" y="14503"/>
                      <a:pt x="20698" y="10789"/>
                      <a:pt x="19429" y="4372"/>
                    </a:cubicBezTo>
                    <a:cubicBezTo>
                      <a:pt x="19135" y="3170"/>
                      <a:pt x="18507" y="2624"/>
                      <a:pt x="18072" y="2215"/>
                    </a:cubicBezTo>
                  </a:path>
                </a:pathLst>
              </a:custGeom>
              <a:solidFill>
                <a:srgbClr val="22B2DA"/>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11" name="Google Shape;6947;p48">
                <a:extLst>
                  <a:ext uri="{FF2B5EF4-FFF2-40B4-BE49-F238E27FC236}">
                    <a16:creationId xmlns:a16="http://schemas.microsoft.com/office/drawing/2014/main" id="{2BA2B562-EF4B-2F36-A6FD-CC693D1AC288}"/>
                  </a:ext>
                </a:extLst>
              </p:cNvPr>
              <p:cNvSpPr/>
              <p:nvPr/>
            </p:nvSpPr>
            <p:spPr>
              <a:xfrm>
                <a:off x="0" y="540422"/>
                <a:ext cx="2785112" cy="181797"/>
              </a:xfrm>
              <a:custGeom>
                <a:avLst/>
                <a:gdLst/>
                <a:ahLst/>
                <a:cxnLst/>
                <a:rect l="l" t="t" r="r" b="b"/>
                <a:pathLst>
                  <a:path w="21600" h="18527" extrusionOk="0">
                    <a:moveTo>
                      <a:pt x="21600" y="9307"/>
                    </a:moveTo>
                    <a:cubicBezTo>
                      <a:pt x="21600" y="21600"/>
                      <a:pt x="0" y="21600"/>
                      <a:pt x="0" y="9307"/>
                    </a:cubicBezTo>
                    <a:cubicBezTo>
                      <a:pt x="0" y="4215"/>
                      <a:pt x="4836" y="0"/>
                      <a:pt x="10800" y="0"/>
                    </a:cubicBezTo>
                    <a:cubicBezTo>
                      <a:pt x="16764" y="0"/>
                      <a:pt x="21600" y="4215"/>
                      <a:pt x="21600" y="9307"/>
                    </a:cubicBezTo>
                    <a:close/>
                  </a:path>
                </a:pathLst>
              </a:cu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sp>
        <p:nvSpPr>
          <p:cNvPr id="18" name="Google Shape;6948;p48">
            <a:extLst>
              <a:ext uri="{FF2B5EF4-FFF2-40B4-BE49-F238E27FC236}">
                <a16:creationId xmlns:a16="http://schemas.microsoft.com/office/drawing/2014/main" id="{CE7CBCDA-137F-BB5E-0D96-C9594D9E3011}"/>
              </a:ext>
            </a:extLst>
          </p:cNvPr>
          <p:cNvSpPr txBox="1"/>
          <p:nvPr/>
        </p:nvSpPr>
        <p:spPr>
          <a:xfrm>
            <a:off x="680576" y="1188950"/>
            <a:ext cx="7728300" cy="307800"/>
          </a:xfrm>
          <a:prstGeom prst="rect">
            <a:avLst/>
          </a:prstGeom>
          <a:noFill/>
          <a:ln>
            <a:noFill/>
          </a:ln>
        </p:spPr>
        <p:txBody>
          <a:bodyPr spcFirstLastPara="1" wrap="square" lIns="45675" tIns="45675" rIns="45675" bIns="45675" anchor="t" anchorCtr="0">
            <a:spAutoFit/>
          </a:bodyPr>
          <a:lstStyle/>
          <a:p>
            <a:pPr marL="0" marR="0" lvl="0" indent="0" defTabSz="914400" eaLnBrk="1" fontAlgn="auto" latinLnBrk="0" hangingPunct="1">
              <a:lnSpc>
                <a:spcPct val="100000"/>
              </a:lnSpc>
              <a:spcBef>
                <a:spcPts val="0"/>
              </a:spcBef>
              <a:spcAft>
                <a:spcPts val="0"/>
              </a:spcAft>
              <a:buClrTx/>
              <a:buSzPts val="1400"/>
              <a:buFont typeface="Century Gothic"/>
              <a:buNone/>
              <a:tabLst/>
              <a:defRPr/>
            </a:pPr>
            <a:r>
              <a:rPr kumimoji="0" lang="en-US" sz="1800" b="0" i="0" u="none" strike="noStrike" kern="0" cap="none" spc="0" normalizeH="0" baseline="0" noProof="0" dirty="0">
                <a:ln>
                  <a:noFill/>
                </a:ln>
                <a:solidFill>
                  <a:sysClr val="windowText" lastClr="000000"/>
                </a:solidFill>
                <a:effectLst/>
                <a:uLnTx/>
                <a:uFillTx/>
                <a:latin typeface="Century Gothic"/>
                <a:ea typeface="Century Gothic"/>
                <a:cs typeface="Century Gothic"/>
                <a:sym typeface="Century Gothic"/>
              </a:rPr>
              <a:t>What should you consider when you conduct a chemical hazard &amp; risk assessment?</a:t>
            </a:r>
            <a:endParaRPr kumimoji="0" sz="1800" b="0" i="0" u="none" strike="noStrike" kern="0" cap="none" spc="0" normalizeH="0" baseline="0" noProof="0" dirty="0">
              <a:ln>
                <a:noFill/>
              </a:ln>
              <a:solidFill>
                <a:sysClr val="windowText" lastClr="000000"/>
              </a:solidFill>
              <a:effectLst/>
              <a:uLnTx/>
              <a:uFillTx/>
            </a:endParaRPr>
          </a:p>
        </p:txBody>
      </p:sp>
      <p:sp>
        <p:nvSpPr>
          <p:cNvPr id="19" name="Google Shape;6949;p48">
            <a:extLst>
              <a:ext uri="{FF2B5EF4-FFF2-40B4-BE49-F238E27FC236}">
                <a16:creationId xmlns:a16="http://schemas.microsoft.com/office/drawing/2014/main" id="{BF8374A4-4F8D-2C43-2341-C68F5E96A541}"/>
              </a:ext>
            </a:extLst>
          </p:cNvPr>
          <p:cNvSpPr txBox="1"/>
          <p:nvPr/>
        </p:nvSpPr>
        <p:spPr>
          <a:xfrm>
            <a:off x="4053197" y="1796540"/>
            <a:ext cx="4050900" cy="701700"/>
          </a:xfrm>
          <a:prstGeom prst="rect">
            <a:avLst/>
          </a:prstGeom>
          <a:noFill/>
          <a:ln>
            <a:noFill/>
          </a:ln>
        </p:spPr>
        <p:txBody>
          <a:bodyPr spcFirstLastPara="1" wrap="square" lIns="45675" tIns="45675" rIns="45675" bIns="45675" anchor="t" anchorCtr="0">
            <a:spAutoFit/>
          </a:bodyPr>
          <a:lstStyle/>
          <a:p>
            <a:pPr marL="0" marR="0" lvl="0" indent="0" defTabSz="914400" eaLnBrk="1" fontAlgn="auto" latinLnBrk="0" hangingPunct="1">
              <a:lnSpc>
                <a:spcPct val="115000"/>
              </a:lnSpc>
              <a:spcBef>
                <a:spcPts val="0"/>
              </a:spcBef>
              <a:spcAft>
                <a:spcPts val="0"/>
              </a:spcAft>
              <a:buClrTx/>
              <a:buSzPts val="1200"/>
              <a:buFont typeface="Avenir"/>
              <a:buNone/>
              <a:tabLst/>
              <a:defRPr/>
            </a:pPr>
            <a:r>
              <a:rPr kumimoji="0" lang="en-US" sz="1200" b="0" i="0" u="none" strike="noStrike" kern="0" cap="none" spc="0" normalizeH="0" baseline="0" noProof="0" dirty="0">
                <a:ln>
                  <a:noFill/>
                </a:ln>
                <a:solidFill>
                  <a:sysClr val="windowText" lastClr="000000"/>
                </a:solidFill>
                <a:effectLst/>
                <a:uLnTx/>
                <a:uFillTx/>
                <a:latin typeface="Avenir"/>
                <a:ea typeface="Avenir"/>
                <a:cs typeface="Avenir"/>
                <a:sym typeface="Avenir"/>
              </a:rPr>
              <a:t>Validation that purchased chemicals meet the ZDHC MRSL requirements by checking conformance via the ZDHC Gateway.</a:t>
            </a:r>
            <a:endParaRPr kumimoji="0" sz="1800" b="0" i="0" u="none" strike="noStrike" kern="0" cap="none" spc="0" normalizeH="0" baseline="0" noProof="0" dirty="0">
              <a:ln>
                <a:noFill/>
              </a:ln>
              <a:solidFill>
                <a:sysClr val="windowText" lastClr="000000"/>
              </a:solidFill>
              <a:effectLst/>
              <a:uLnTx/>
              <a:uFillTx/>
            </a:endParaRPr>
          </a:p>
        </p:txBody>
      </p:sp>
      <p:sp>
        <p:nvSpPr>
          <p:cNvPr id="20" name="Google Shape;6950;p48">
            <a:extLst>
              <a:ext uri="{FF2B5EF4-FFF2-40B4-BE49-F238E27FC236}">
                <a16:creationId xmlns:a16="http://schemas.microsoft.com/office/drawing/2014/main" id="{1B4C9264-F7E2-0D16-B02E-FBD2682E7F70}"/>
              </a:ext>
            </a:extLst>
          </p:cNvPr>
          <p:cNvSpPr txBox="1"/>
          <p:nvPr/>
        </p:nvSpPr>
        <p:spPr>
          <a:xfrm>
            <a:off x="4053197" y="2739967"/>
            <a:ext cx="4713600" cy="276900"/>
          </a:xfrm>
          <a:prstGeom prst="rect">
            <a:avLst/>
          </a:prstGeom>
          <a:noFill/>
          <a:ln>
            <a:noFill/>
          </a:ln>
        </p:spPr>
        <p:txBody>
          <a:bodyPr spcFirstLastPara="1" wrap="square" lIns="45675" tIns="45675" rIns="45675" bIns="45675" anchor="t" anchorCtr="0">
            <a:spAutoFit/>
          </a:bodyPr>
          <a:lstStyle/>
          <a:p>
            <a:pPr marL="0" marR="0" lvl="0" indent="93099" defTabSz="914400" eaLnBrk="1" fontAlgn="auto" latinLnBrk="0" hangingPunct="1">
              <a:lnSpc>
                <a:spcPct val="115000"/>
              </a:lnSpc>
              <a:spcBef>
                <a:spcPts val="0"/>
              </a:spcBef>
              <a:spcAft>
                <a:spcPts val="0"/>
              </a:spcAft>
              <a:buClrTx/>
              <a:buSzPts val="1200"/>
              <a:buFont typeface="Avenir"/>
              <a:buNone/>
              <a:tabLst/>
              <a:defRPr/>
            </a:pPr>
            <a:r>
              <a:rPr kumimoji="0" lang="en-US" sz="1200" b="0" i="0" u="none" strike="noStrike" kern="0" cap="none" spc="0" normalizeH="0" baseline="0" noProof="0" dirty="0">
                <a:ln>
                  <a:noFill/>
                </a:ln>
                <a:solidFill>
                  <a:sysClr val="windowText" lastClr="000000"/>
                </a:solidFill>
                <a:effectLst/>
                <a:uLnTx/>
                <a:uFillTx/>
                <a:latin typeface="Avenir"/>
                <a:ea typeface="Avenir"/>
                <a:cs typeface="Avenir"/>
                <a:sym typeface="Avenir"/>
              </a:rPr>
              <a:t>Validation that all chemicals have a proper SDS in local language.</a:t>
            </a:r>
            <a:endParaRPr kumimoji="0" sz="1800" b="0" i="0" u="none" strike="noStrike" kern="0" cap="none" spc="0" normalizeH="0" baseline="0" noProof="0" dirty="0">
              <a:ln>
                <a:noFill/>
              </a:ln>
              <a:solidFill>
                <a:sysClr val="windowText" lastClr="000000"/>
              </a:solidFill>
              <a:effectLst/>
              <a:uLnTx/>
              <a:uFillTx/>
            </a:endParaRPr>
          </a:p>
        </p:txBody>
      </p:sp>
      <p:sp>
        <p:nvSpPr>
          <p:cNvPr id="21" name="Google Shape;6951;p48">
            <a:extLst>
              <a:ext uri="{FF2B5EF4-FFF2-40B4-BE49-F238E27FC236}">
                <a16:creationId xmlns:a16="http://schemas.microsoft.com/office/drawing/2014/main" id="{A29BD695-2759-7425-6A97-FAF72323C5E4}"/>
              </a:ext>
            </a:extLst>
          </p:cNvPr>
          <p:cNvSpPr txBox="1"/>
          <p:nvPr/>
        </p:nvSpPr>
        <p:spPr>
          <a:xfrm>
            <a:off x="4053197" y="3308050"/>
            <a:ext cx="4713600" cy="1431300"/>
          </a:xfrm>
          <a:prstGeom prst="rect">
            <a:avLst/>
          </a:prstGeom>
          <a:noFill/>
          <a:ln>
            <a:noFill/>
          </a:ln>
        </p:spPr>
        <p:txBody>
          <a:bodyPr spcFirstLastPara="1" wrap="square" lIns="45675" tIns="45675" rIns="45675" bIns="45675" anchor="t" anchorCtr="0">
            <a:spAutoFit/>
          </a:bodyPr>
          <a:lstStyle/>
          <a:p>
            <a:pPr marL="0" marR="0" lvl="0" indent="93099" defTabSz="914400" eaLnBrk="1" fontAlgn="auto" latinLnBrk="0" hangingPunct="1">
              <a:lnSpc>
                <a:spcPct val="100000"/>
              </a:lnSpc>
              <a:spcBef>
                <a:spcPts val="0"/>
              </a:spcBef>
              <a:spcAft>
                <a:spcPts val="0"/>
              </a:spcAft>
              <a:buClrTx/>
              <a:buSzPts val="1200"/>
              <a:buFont typeface="Avenir"/>
              <a:buNone/>
              <a:tabLst/>
              <a:defRPr/>
            </a:pPr>
            <a:r>
              <a:rPr kumimoji="0" lang="en-US" sz="1200" b="0" i="0" u="none" strike="noStrike" kern="0" cap="none" spc="0" normalizeH="0" baseline="0" noProof="0" dirty="0">
                <a:ln>
                  <a:noFill/>
                </a:ln>
                <a:solidFill>
                  <a:sysClr val="windowText" lastClr="000000"/>
                </a:solidFill>
                <a:effectLst/>
                <a:uLnTx/>
                <a:uFillTx/>
                <a:latin typeface="Avenir"/>
                <a:ea typeface="Avenir"/>
                <a:cs typeface="Avenir"/>
                <a:sym typeface="Avenir"/>
              </a:rPr>
              <a:t>Assessment of health and safety risks of employees:</a:t>
            </a:r>
            <a:endParaRPr kumimoji="0" sz="1800" b="0" i="0" u="none" strike="noStrike" kern="0" cap="none" spc="0" normalizeH="0" baseline="0" noProof="0" dirty="0">
              <a:ln>
                <a:noFill/>
              </a:ln>
              <a:solidFill>
                <a:sysClr val="windowText" lastClr="000000"/>
              </a:solidFill>
              <a:effectLst/>
              <a:uLnTx/>
              <a:uFillTx/>
            </a:endParaRPr>
          </a:p>
          <a:p>
            <a:pPr marL="449262" marR="0" lvl="0" indent="-287338" defTabSz="914400" eaLnBrk="1" fontAlgn="auto" latinLnBrk="0" hangingPunct="1">
              <a:lnSpc>
                <a:spcPct val="100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Identify to what chemicals employees may be exposed to</a:t>
            </a:r>
            <a:endParaRPr kumimoji="0" sz="1300" b="0" i="0" u="none" strike="noStrike" kern="0" cap="none" spc="0" normalizeH="0" baseline="0" noProof="0" dirty="0">
              <a:ln>
                <a:noFill/>
              </a:ln>
              <a:solidFill>
                <a:sysClr val="windowText" lastClr="000000"/>
              </a:solidFill>
              <a:effectLst/>
              <a:uLnTx/>
              <a:uFillTx/>
            </a:endParaRPr>
          </a:p>
          <a:p>
            <a:pPr marL="449262" marR="0" lvl="0" indent="-287338" defTabSz="914400" eaLnBrk="1" fontAlgn="auto" latinLnBrk="0" hangingPunct="1">
              <a:lnSpc>
                <a:spcPct val="100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Which harm may cause the exposure to chemicals </a:t>
            </a:r>
            <a:endParaRPr kumimoji="0" sz="1300" b="0" i="0" u="none" strike="noStrike" kern="0" cap="none" spc="0" normalizeH="0" baseline="0" noProof="0" dirty="0">
              <a:ln>
                <a:noFill/>
              </a:ln>
              <a:solidFill>
                <a:sysClr val="windowText" lastClr="000000"/>
              </a:solidFill>
              <a:effectLst/>
              <a:uLnTx/>
              <a:uFillTx/>
            </a:endParaRPr>
          </a:p>
          <a:p>
            <a:pPr marL="449262" marR="0" lvl="0" indent="-287338" defTabSz="914400" eaLnBrk="1" fontAlgn="auto" latinLnBrk="0" hangingPunct="1">
              <a:lnSpc>
                <a:spcPct val="100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What activities may increase exposure to risk</a:t>
            </a:r>
            <a:endParaRPr kumimoji="0" sz="1300" b="0" i="0" u="none" strike="noStrike" kern="0" cap="none" spc="0" normalizeH="0" baseline="0" noProof="0" dirty="0">
              <a:ln>
                <a:noFill/>
              </a:ln>
              <a:solidFill>
                <a:sysClr val="windowText" lastClr="000000"/>
              </a:solidFill>
              <a:effectLst/>
              <a:uLnTx/>
              <a:uFillTx/>
            </a:endParaRPr>
          </a:p>
          <a:p>
            <a:pPr marL="449262" marR="0" lvl="0" indent="-287338" defTabSz="914400" eaLnBrk="1" fontAlgn="auto" latinLnBrk="0" hangingPunct="1">
              <a:lnSpc>
                <a:spcPct val="100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Chemical products and their compatibility with other chemicals during storage, transportation and handling </a:t>
            </a:r>
            <a:endParaRPr kumimoji="0" sz="1300" b="0" i="0" u="none" strike="noStrike" kern="0" cap="none" spc="0" normalizeH="0" baseline="0" noProof="0" dirty="0">
              <a:ln>
                <a:noFill/>
              </a:ln>
              <a:solidFill>
                <a:sysClr val="windowText" lastClr="000000"/>
              </a:solidFill>
              <a:effectLst/>
              <a:uLnTx/>
              <a:uFillTx/>
            </a:endParaRPr>
          </a:p>
        </p:txBody>
      </p:sp>
      <p:cxnSp>
        <p:nvCxnSpPr>
          <p:cNvPr id="22" name="Google Shape;6952;p48">
            <a:extLst>
              <a:ext uri="{FF2B5EF4-FFF2-40B4-BE49-F238E27FC236}">
                <a16:creationId xmlns:a16="http://schemas.microsoft.com/office/drawing/2014/main" id="{C63AB7B7-2A40-8E60-9830-86827321B4A5}"/>
              </a:ext>
            </a:extLst>
          </p:cNvPr>
          <p:cNvCxnSpPr/>
          <p:nvPr/>
        </p:nvCxnSpPr>
        <p:spPr>
          <a:xfrm rot="10800000">
            <a:off x="2393774" y="1938226"/>
            <a:ext cx="1613700" cy="0"/>
          </a:xfrm>
          <a:prstGeom prst="straightConnector1">
            <a:avLst/>
          </a:prstGeom>
          <a:noFill/>
          <a:ln w="19050" cap="flat" cmpd="sng">
            <a:solidFill>
              <a:srgbClr val="FF0000"/>
            </a:solidFill>
            <a:prstDash val="solid"/>
            <a:round/>
            <a:headEnd type="none" w="sm" len="sm"/>
            <a:tailEnd type="oval" w="med" len="med"/>
          </a:ln>
        </p:spPr>
      </p:cxnSp>
      <p:cxnSp>
        <p:nvCxnSpPr>
          <p:cNvPr id="23" name="Google Shape;6953;p48">
            <a:extLst>
              <a:ext uri="{FF2B5EF4-FFF2-40B4-BE49-F238E27FC236}">
                <a16:creationId xmlns:a16="http://schemas.microsoft.com/office/drawing/2014/main" id="{54EAFF3E-D90B-9074-C0AB-A1A032811817}"/>
              </a:ext>
            </a:extLst>
          </p:cNvPr>
          <p:cNvCxnSpPr/>
          <p:nvPr/>
        </p:nvCxnSpPr>
        <p:spPr>
          <a:xfrm rot="10800000">
            <a:off x="2668872" y="2472605"/>
            <a:ext cx="993300" cy="415800"/>
          </a:xfrm>
          <a:prstGeom prst="straightConnector1">
            <a:avLst/>
          </a:prstGeom>
          <a:noFill/>
          <a:ln w="19050" cap="flat" cmpd="sng">
            <a:solidFill>
              <a:srgbClr val="FF0000"/>
            </a:solidFill>
            <a:prstDash val="solid"/>
            <a:round/>
            <a:headEnd type="none" w="sm" len="sm"/>
            <a:tailEnd type="oval" w="med" len="med"/>
          </a:ln>
        </p:spPr>
      </p:cxnSp>
      <p:cxnSp>
        <p:nvCxnSpPr>
          <p:cNvPr id="24" name="Google Shape;6954;p48">
            <a:extLst>
              <a:ext uri="{FF2B5EF4-FFF2-40B4-BE49-F238E27FC236}">
                <a16:creationId xmlns:a16="http://schemas.microsoft.com/office/drawing/2014/main" id="{436DBCB4-2A32-ED5D-B769-D5D73C7B8F60}"/>
              </a:ext>
            </a:extLst>
          </p:cNvPr>
          <p:cNvCxnSpPr/>
          <p:nvPr/>
        </p:nvCxnSpPr>
        <p:spPr>
          <a:xfrm rot="10800000">
            <a:off x="3078373" y="3277013"/>
            <a:ext cx="583800" cy="144300"/>
          </a:xfrm>
          <a:prstGeom prst="straightConnector1">
            <a:avLst/>
          </a:prstGeom>
          <a:noFill/>
          <a:ln w="19050" cap="flat" cmpd="sng">
            <a:solidFill>
              <a:srgbClr val="FF0000"/>
            </a:solidFill>
            <a:prstDash val="solid"/>
            <a:round/>
            <a:headEnd type="none" w="sm" len="sm"/>
            <a:tailEnd type="oval" w="med" len="med"/>
          </a:ln>
        </p:spPr>
      </p:cxnSp>
      <p:cxnSp>
        <p:nvCxnSpPr>
          <p:cNvPr id="25" name="Google Shape;6955;p48">
            <a:extLst>
              <a:ext uri="{FF2B5EF4-FFF2-40B4-BE49-F238E27FC236}">
                <a16:creationId xmlns:a16="http://schemas.microsoft.com/office/drawing/2014/main" id="{6FAA0B21-EA42-B1FB-8649-02CB783BD4E9}"/>
              </a:ext>
            </a:extLst>
          </p:cNvPr>
          <p:cNvCxnSpPr/>
          <p:nvPr/>
        </p:nvCxnSpPr>
        <p:spPr>
          <a:xfrm rot="10800000">
            <a:off x="3657525" y="2885103"/>
            <a:ext cx="475800" cy="0"/>
          </a:xfrm>
          <a:prstGeom prst="straightConnector1">
            <a:avLst/>
          </a:prstGeom>
          <a:noFill/>
          <a:ln w="19050" cap="flat" cmpd="sng">
            <a:solidFill>
              <a:srgbClr val="FF0000"/>
            </a:solidFill>
            <a:prstDash val="solid"/>
            <a:round/>
            <a:headEnd type="none" w="sm" len="sm"/>
            <a:tailEnd type="none" w="sm" len="sm"/>
          </a:ln>
        </p:spPr>
      </p:cxnSp>
      <p:cxnSp>
        <p:nvCxnSpPr>
          <p:cNvPr id="26" name="Google Shape;6956;p48">
            <a:extLst>
              <a:ext uri="{FF2B5EF4-FFF2-40B4-BE49-F238E27FC236}">
                <a16:creationId xmlns:a16="http://schemas.microsoft.com/office/drawing/2014/main" id="{A7F19B49-138B-B3C8-BF87-70427D35E896}"/>
              </a:ext>
            </a:extLst>
          </p:cNvPr>
          <p:cNvCxnSpPr/>
          <p:nvPr/>
        </p:nvCxnSpPr>
        <p:spPr>
          <a:xfrm rot="10800000">
            <a:off x="3662318" y="3422582"/>
            <a:ext cx="466200" cy="0"/>
          </a:xfrm>
          <a:prstGeom prst="straightConnector1">
            <a:avLst/>
          </a:prstGeom>
          <a:noFill/>
          <a:ln w="19050" cap="flat" cmpd="sng">
            <a:solidFill>
              <a:srgbClr val="FF0000"/>
            </a:solidFill>
            <a:prstDash val="solid"/>
            <a:round/>
            <a:headEnd type="none" w="sm" len="sm"/>
            <a:tailEnd type="none" w="sm" len="sm"/>
          </a:ln>
        </p:spPr>
      </p:cxnSp>
    </p:spTree>
    <p:extLst>
      <p:ext uri="{BB962C8B-B14F-4D97-AF65-F5344CB8AC3E}">
        <p14:creationId xmlns:p14="http://schemas.microsoft.com/office/powerpoint/2010/main" val="4126616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5D2EF3-CD73-92C6-4375-E9F756D0C735}"/>
              </a:ext>
            </a:extLst>
          </p:cNvPr>
          <p:cNvSpPr>
            <a:spLocks noGrp="1"/>
          </p:cNvSpPr>
          <p:nvPr>
            <p:ph type="title"/>
          </p:nvPr>
        </p:nvSpPr>
        <p:spPr/>
        <p:txBody>
          <a:bodyPr/>
          <a:lstStyle/>
          <a:p>
            <a:r>
              <a:rPr lang="en-US" dirty="0"/>
              <a:t>ASSESSMENT</a:t>
            </a:r>
          </a:p>
        </p:txBody>
      </p:sp>
      <p:grpSp>
        <p:nvGrpSpPr>
          <p:cNvPr id="47" name="Google Shape;6968;p49">
            <a:extLst>
              <a:ext uri="{FF2B5EF4-FFF2-40B4-BE49-F238E27FC236}">
                <a16:creationId xmlns:a16="http://schemas.microsoft.com/office/drawing/2014/main" id="{80E377AE-2EA1-D7E2-80BB-37E590DBA8A5}"/>
              </a:ext>
            </a:extLst>
          </p:cNvPr>
          <p:cNvGrpSpPr/>
          <p:nvPr/>
        </p:nvGrpSpPr>
        <p:grpSpPr>
          <a:xfrm>
            <a:off x="519914" y="1832530"/>
            <a:ext cx="2934947" cy="2939813"/>
            <a:chOff x="0" y="0"/>
            <a:chExt cx="2934945" cy="2939812"/>
          </a:xfrm>
        </p:grpSpPr>
        <p:grpSp>
          <p:nvGrpSpPr>
            <p:cNvPr id="48" name="Google Shape;6969;p49">
              <a:extLst>
                <a:ext uri="{FF2B5EF4-FFF2-40B4-BE49-F238E27FC236}">
                  <a16:creationId xmlns:a16="http://schemas.microsoft.com/office/drawing/2014/main" id="{0A6D150F-35FD-4F49-0635-FAE72E0D8F76}"/>
                </a:ext>
              </a:extLst>
            </p:cNvPr>
            <p:cNvGrpSpPr/>
            <p:nvPr/>
          </p:nvGrpSpPr>
          <p:grpSpPr>
            <a:xfrm>
              <a:off x="408773" y="2315087"/>
              <a:ext cx="2116568" cy="624725"/>
              <a:chOff x="0" y="0"/>
              <a:chExt cx="2116566" cy="624723"/>
            </a:xfrm>
          </p:grpSpPr>
          <p:sp>
            <p:nvSpPr>
              <p:cNvPr id="59" name="Google Shape;6970;p49">
                <a:extLst>
                  <a:ext uri="{FF2B5EF4-FFF2-40B4-BE49-F238E27FC236}">
                    <a16:creationId xmlns:a16="http://schemas.microsoft.com/office/drawing/2014/main" id="{F82DA0E2-5201-E226-DB7D-CFF6E7F060B5}"/>
                  </a:ext>
                </a:extLst>
              </p:cNvPr>
              <p:cNvSpPr/>
              <p:nvPr/>
            </p:nvSpPr>
            <p:spPr>
              <a:xfrm>
                <a:off x="0" y="159459"/>
                <a:ext cx="2116566" cy="465264"/>
              </a:xfrm>
              <a:custGeom>
                <a:avLst/>
                <a:gdLst/>
                <a:ahLst/>
                <a:cxnLst/>
                <a:rect l="l" t="t" r="r" b="b"/>
                <a:pathLst>
                  <a:path w="21600" h="15468" extrusionOk="0">
                    <a:moveTo>
                      <a:pt x="21600" y="0"/>
                    </a:moveTo>
                    <a:cubicBezTo>
                      <a:pt x="16407" y="19623"/>
                      <a:pt x="5650" y="21600"/>
                      <a:pt x="0" y="0"/>
                    </a:cubicBezTo>
                  </a:path>
                </a:pathLst>
              </a:custGeom>
              <a:solidFill>
                <a:srgbClr val="1D222B"/>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60" name="Google Shape;6971;p49">
                <a:extLst>
                  <a:ext uri="{FF2B5EF4-FFF2-40B4-BE49-F238E27FC236}">
                    <a16:creationId xmlns:a16="http://schemas.microsoft.com/office/drawing/2014/main" id="{D67E87DD-006D-62FE-C3E7-97A93828D1F3}"/>
                  </a:ext>
                </a:extLst>
              </p:cNvPr>
              <p:cNvSpPr/>
              <p:nvPr/>
            </p:nvSpPr>
            <p:spPr>
              <a:xfrm>
                <a:off x="0" y="0"/>
                <a:ext cx="2116566" cy="317929"/>
              </a:xfrm>
              <a:prstGeom prst="ellipse">
                <a:avLst/>
              </a:pr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sp>
          <p:nvSpPr>
            <p:cNvPr id="49" name="Google Shape;6972;p49">
              <a:extLst>
                <a:ext uri="{FF2B5EF4-FFF2-40B4-BE49-F238E27FC236}">
                  <a16:creationId xmlns:a16="http://schemas.microsoft.com/office/drawing/2014/main" id="{C0991C1F-99EC-2314-B31E-9B4B4993C0B6}"/>
                </a:ext>
              </a:extLst>
            </p:cNvPr>
            <p:cNvSpPr/>
            <p:nvPr/>
          </p:nvSpPr>
          <p:spPr>
            <a:xfrm>
              <a:off x="0" y="1131224"/>
              <a:ext cx="2934945" cy="567923"/>
            </a:xfrm>
            <a:custGeom>
              <a:avLst/>
              <a:gdLst/>
              <a:ahLst/>
              <a:cxnLst/>
              <a:rect l="l" t="t" r="r" b="b"/>
              <a:pathLst>
                <a:path w="21475" h="20304" extrusionOk="0">
                  <a:moveTo>
                    <a:pt x="21276" y="2027"/>
                  </a:moveTo>
                  <a:cubicBezTo>
                    <a:pt x="21257" y="1904"/>
                    <a:pt x="21257" y="1904"/>
                    <a:pt x="21257" y="1904"/>
                  </a:cubicBezTo>
                  <a:cubicBezTo>
                    <a:pt x="20117" y="-530"/>
                    <a:pt x="1749" y="-715"/>
                    <a:pt x="231" y="1842"/>
                  </a:cubicBezTo>
                  <a:cubicBezTo>
                    <a:pt x="199" y="1997"/>
                    <a:pt x="199" y="1997"/>
                    <a:pt x="199" y="1997"/>
                  </a:cubicBezTo>
                  <a:cubicBezTo>
                    <a:pt x="-78" y="10378"/>
                    <a:pt x="-15" y="13736"/>
                    <a:pt x="86" y="18851"/>
                  </a:cubicBezTo>
                  <a:cubicBezTo>
                    <a:pt x="117" y="18944"/>
                    <a:pt x="117" y="18944"/>
                    <a:pt x="117" y="18944"/>
                  </a:cubicBezTo>
                  <a:cubicBezTo>
                    <a:pt x="1453" y="20638"/>
                    <a:pt x="20129" y="20885"/>
                    <a:pt x="21371" y="18913"/>
                  </a:cubicBezTo>
                  <a:cubicBezTo>
                    <a:pt x="21390" y="18821"/>
                    <a:pt x="21390" y="18821"/>
                    <a:pt x="21390" y="18821"/>
                  </a:cubicBezTo>
                  <a:cubicBezTo>
                    <a:pt x="21516" y="12350"/>
                    <a:pt x="21522" y="9423"/>
                    <a:pt x="21276" y="2027"/>
                  </a:cubicBezTo>
                  <a:close/>
                </a:path>
              </a:pathLst>
            </a:custGeom>
            <a:solidFill>
              <a:srgbClr val="44C2DB"/>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nvGrpSpPr>
            <p:cNvPr id="50" name="Google Shape;6973;p49">
              <a:extLst>
                <a:ext uri="{FF2B5EF4-FFF2-40B4-BE49-F238E27FC236}">
                  <a16:creationId xmlns:a16="http://schemas.microsoft.com/office/drawing/2014/main" id="{9FBF5FCD-2304-37DF-2076-D9A8117F03BF}"/>
                </a:ext>
              </a:extLst>
            </p:cNvPr>
            <p:cNvGrpSpPr/>
            <p:nvPr/>
          </p:nvGrpSpPr>
          <p:grpSpPr>
            <a:xfrm>
              <a:off x="48749" y="1761498"/>
              <a:ext cx="2838597" cy="735368"/>
              <a:chOff x="0" y="0"/>
              <a:chExt cx="2838595" cy="735367"/>
            </a:xfrm>
          </p:grpSpPr>
          <p:sp>
            <p:nvSpPr>
              <p:cNvPr id="57" name="Google Shape;6974;p49">
                <a:extLst>
                  <a:ext uri="{FF2B5EF4-FFF2-40B4-BE49-F238E27FC236}">
                    <a16:creationId xmlns:a16="http://schemas.microsoft.com/office/drawing/2014/main" id="{2FB244B3-6C5A-E69B-F581-C0B2EDA3247C}"/>
                  </a:ext>
                </a:extLst>
              </p:cNvPr>
              <p:cNvSpPr/>
              <p:nvPr/>
            </p:nvSpPr>
            <p:spPr>
              <a:xfrm>
                <a:off x="0" y="78677"/>
                <a:ext cx="2838595" cy="656690"/>
              </a:xfrm>
              <a:custGeom>
                <a:avLst/>
                <a:gdLst/>
                <a:ahLst/>
                <a:cxnLst/>
                <a:rect l="l" t="t" r="r" b="b"/>
                <a:pathLst>
                  <a:path w="21600" h="19850" extrusionOk="0">
                    <a:moveTo>
                      <a:pt x="0" y="0"/>
                    </a:moveTo>
                    <a:cubicBezTo>
                      <a:pt x="360" y="5732"/>
                      <a:pt x="1003" y="10995"/>
                      <a:pt x="1894" y="15633"/>
                    </a:cubicBezTo>
                    <a:cubicBezTo>
                      <a:pt x="3637" y="20818"/>
                      <a:pt x="16803" y="21600"/>
                      <a:pt x="19641" y="15842"/>
                    </a:cubicBezTo>
                    <a:cubicBezTo>
                      <a:pt x="20551" y="11621"/>
                      <a:pt x="21194" y="6279"/>
                      <a:pt x="21600" y="0"/>
                    </a:cubicBezTo>
                    <a:lnTo>
                      <a:pt x="0" y="0"/>
                    </a:lnTo>
                    <a:close/>
                  </a:path>
                </a:pathLst>
              </a:custGeom>
              <a:solidFill>
                <a:srgbClr val="229CB4"/>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58" name="Google Shape;6975;p49">
                <a:extLst>
                  <a:ext uri="{FF2B5EF4-FFF2-40B4-BE49-F238E27FC236}">
                    <a16:creationId xmlns:a16="http://schemas.microsoft.com/office/drawing/2014/main" id="{3D6D77FE-63DB-680E-C08A-AC6E2E9EA1D2}"/>
                  </a:ext>
                </a:extLst>
              </p:cNvPr>
              <p:cNvSpPr/>
              <p:nvPr/>
            </p:nvSpPr>
            <p:spPr>
              <a:xfrm>
                <a:off x="0" y="0"/>
                <a:ext cx="2838595" cy="157851"/>
              </a:xfrm>
              <a:prstGeom prst="ellipse">
                <a:avLst/>
              </a:pr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nvGrpSpPr>
            <p:cNvPr id="51" name="Google Shape;6976;p49">
              <a:extLst>
                <a:ext uri="{FF2B5EF4-FFF2-40B4-BE49-F238E27FC236}">
                  <a16:creationId xmlns:a16="http://schemas.microsoft.com/office/drawing/2014/main" id="{8E372AD0-E94A-6828-3D8A-CCCAE2578185}"/>
                </a:ext>
              </a:extLst>
            </p:cNvPr>
            <p:cNvGrpSpPr/>
            <p:nvPr/>
          </p:nvGrpSpPr>
          <p:grpSpPr>
            <a:xfrm>
              <a:off x="475628" y="0"/>
              <a:ext cx="1982858" cy="553342"/>
              <a:chOff x="0" y="0"/>
              <a:chExt cx="1982857" cy="553341"/>
            </a:xfrm>
          </p:grpSpPr>
          <p:sp>
            <p:nvSpPr>
              <p:cNvPr id="55" name="Google Shape;6977;p49">
                <a:extLst>
                  <a:ext uri="{FF2B5EF4-FFF2-40B4-BE49-F238E27FC236}">
                    <a16:creationId xmlns:a16="http://schemas.microsoft.com/office/drawing/2014/main" id="{82226CEB-D61C-D061-B531-BB6FE0EAAFD5}"/>
                  </a:ext>
                </a:extLst>
              </p:cNvPr>
              <p:cNvSpPr/>
              <p:nvPr/>
            </p:nvSpPr>
            <p:spPr>
              <a:xfrm>
                <a:off x="0" y="244843"/>
                <a:ext cx="1982857" cy="308498"/>
              </a:xfrm>
              <a:custGeom>
                <a:avLst/>
                <a:gdLst/>
                <a:ahLst/>
                <a:cxnLst/>
                <a:rect l="l" t="t" r="r" b="b"/>
                <a:pathLst>
                  <a:path w="21600" h="15538" extrusionOk="0">
                    <a:moveTo>
                      <a:pt x="38" y="7239"/>
                    </a:moveTo>
                    <a:cubicBezTo>
                      <a:pt x="0" y="7716"/>
                      <a:pt x="0" y="7716"/>
                      <a:pt x="0" y="7716"/>
                    </a:cubicBezTo>
                    <a:cubicBezTo>
                      <a:pt x="9" y="8236"/>
                      <a:pt x="9" y="8236"/>
                      <a:pt x="9" y="8236"/>
                    </a:cubicBezTo>
                    <a:cubicBezTo>
                      <a:pt x="66" y="8713"/>
                      <a:pt x="66" y="8713"/>
                      <a:pt x="66" y="8713"/>
                    </a:cubicBezTo>
                    <a:cubicBezTo>
                      <a:pt x="2017" y="18993"/>
                      <a:pt x="20474" y="16651"/>
                      <a:pt x="21581" y="8366"/>
                    </a:cubicBezTo>
                    <a:cubicBezTo>
                      <a:pt x="21600" y="7889"/>
                      <a:pt x="21600" y="7889"/>
                      <a:pt x="21600" y="7889"/>
                    </a:cubicBezTo>
                    <a:cubicBezTo>
                      <a:pt x="21581" y="7369"/>
                      <a:pt x="21581" y="7369"/>
                      <a:pt x="21581" y="7369"/>
                    </a:cubicBezTo>
                    <a:cubicBezTo>
                      <a:pt x="20352" y="-2260"/>
                      <a:pt x="1605" y="-2607"/>
                      <a:pt x="38" y="7239"/>
                    </a:cubicBezTo>
                    <a:close/>
                  </a:path>
                </a:pathLst>
              </a:cu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56" name="Google Shape;6978;p49">
                <a:extLst>
                  <a:ext uri="{FF2B5EF4-FFF2-40B4-BE49-F238E27FC236}">
                    <a16:creationId xmlns:a16="http://schemas.microsoft.com/office/drawing/2014/main" id="{F5782706-99E4-6AFC-3361-01FA505540BA}"/>
                  </a:ext>
                </a:extLst>
              </p:cNvPr>
              <p:cNvSpPr/>
              <p:nvPr/>
            </p:nvSpPr>
            <p:spPr>
              <a:xfrm>
                <a:off x="22780" y="0"/>
                <a:ext cx="1927888" cy="367900"/>
              </a:xfrm>
              <a:custGeom>
                <a:avLst/>
                <a:gdLst/>
                <a:ahLst/>
                <a:cxnLst/>
                <a:rect l="l" t="t" r="r" b="b"/>
                <a:pathLst>
                  <a:path w="21600" h="16015" extrusionOk="0">
                    <a:moveTo>
                      <a:pt x="19806" y="10465"/>
                    </a:moveTo>
                    <a:cubicBezTo>
                      <a:pt x="19275" y="9040"/>
                      <a:pt x="18976" y="8440"/>
                      <a:pt x="18976" y="8440"/>
                    </a:cubicBezTo>
                    <a:cubicBezTo>
                      <a:pt x="12242" y="-5585"/>
                      <a:pt x="5412" y="-1498"/>
                      <a:pt x="0" y="16015"/>
                    </a:cubicBezTo>
                    <a:cubicBezTo>
                      <a:pt x="2817" y="9152"/>
                      <a:pt x="18214" y="8740"/>
                      <a:pt x="21600" y="15715"/>
                    </a:cubicBezTo>
                    <a:cubicBezTo>
                      <a:pt x="20751" y="12865"/>
                      <a:pt x="20722" y="12903"/>
                      <a:pt x="19806" y="10465"/>
                    </a:cubicBezTo>
                    <a:close/>
                  </a:path>
                </a:pathLst>
              </a:custGeom>
              <a:solidFill>
                <a:srgbClr val="00A3DA"/>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nvGrpSpPr>
            <p:cNvPr id="52" name="Google Shape;6979;p49">
              <a:extLst>
                <a:ext uri="{FF2B5EF4-FFF2-40B4-BE49-F238E27FC236}">
                  <a16:creationId xmlns:a16="http://schemas.microsoft.com/office/drawing/2014/main" id="{EE4834C0-74DC-5C69-9E1B-B472C57680E4}"/>
                </a:ext>
              </a:extLst>
            </p:cNvPr>
            <p:cNvGrpSpPr/>
            <p:nvPr/>
          </p:nvGrpSpPr>
          <p:grpSpPr>
            <a:xfrm>
              <a:off x="75491" y="374689"/>
              <a:ext cx="2785113" cy="722221"/>
              <a:chOff x="0" y="-1"/>
              <a:chExt cx="2785112" cy="722220"/>
            </a:xfrm>
          </p:grpSpPr>
          <p:sp>
            <p:nvSpPr>
              <p:cNvPr id="53" name="Google Shape;6980;p49">
                <a:extLst>
                  <a:ext uri="{FF2B5EF4-FFF2-40B4-BE49-F238E27FC236}">
                    <a16:creationId xmlns:a16="http://schemas.microsoft.com/office/drawing/2014/main" id="{B4772875-C20C-6697-EA92-242FC6A9B0BE}"/>
                  </a:ext>
                </a:extLst>
              </p:cNvPr>
              <p:cNvSpPr/>
              <p:nvPr/>
            </p:nvSpPr>
            <p:spPr>
              <a:xfrm>
                <a:off x="0" y="-1"/>
                <a:ext cx="2784121" cy="631543"/>
              </a:xfrm>
              <a:custGeom>
                <a:avLst/>
                <a:gdLst/>
                <a:ahLst/>
                <a:cxnLst/>
                <a:rect l="l" t="t" r="r" b="b"/>
                <a:pathLst>
                  <a:path w="21600" h="20019" extrusionOk="0">
                    <a:moveTo>
                      <a:pt x="18072" y="2215"/>
                    </a:moveTo>
                    <a:cubicBezTo>
                      <a:pt x="13362" y="-1581"/>
                      <a:pt x="3494" y="-243"/>
                      <a:pt x="2185" y="4290"/>
                    </a:cubicBezTo>
                    <a:cubicBezTo>
                      <a:pt x="1176" y="9424"/>
                      <a:pt x="661" y="12646"/>
                      <a:pt x="0" y="19964"/>
                    </a:cubicBezTo>
                    <a:cubicBezTo>
                      <a:pt x="40" y="19773"/>
                      <a:pt x="40" y="19773"/>
                      <a:pt x="40" y="19773"/>
                    </a:cubicBezTo>
                    <a:cubicBezTo>
                      <a:pt x="1877" y="15677"/>
                      <a:pt x="20524" y="16933"/>
                      <a:pt x="21573" y="19828"/>
                    </a:cubicBezTo>
                    <a:cubicBezTo>
                      <a:pt x="21600" y="20019"/>
                      <a:pt x="21600" y="20019"/>
                      <a:pt x="21600" y="20019"/>
                    </a:cubicBezTo>
                    <a:cubicBezTo>
                      <a:pt x="21099" y="14503"/>
                      <a:pt x="20698" y="10789"/>
                      <a:pt x="19429" y="4372"/>
                    </a:cubicBezTo>
                    <a:cubicBezTo>
                      <a:pt x="19135" y="3170"/>
                      <a:pt x="18507" y="2624"/>
                      <a:pt x="18072" y="2215"/>
                    </a:cubicBezTo>
                  </a:path>
                </a:pathLst>
              </a:custGeom>
              <a:solidFill>
                <a:srgbClr val="22B2DA"/>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sp>
            <p:nvSpPr>
              <p:cNvPr id="54" name="Google Shape;6981;p49">
                <a:extLst>
                  <a:ext uri="{FF2B5EF4-FFF2-40B4-BE49-F238E27FC236}">
                    <a16:creationId xmlns:a16="http://schemas.microsoft.com/office/drawing/2014/main" id="{D1E7392F-B73E-1D0A-612A-560345712E5E}"/>
                  </a:ext>
                </a:extLst>
              </p:cNvPr>
              <p:cNvSpPr/>
              <p:nvPr/>
            </p:nvSpPr>
            <p:spPr>
              <a:xfrm>
                <a:off x="0" y="540422"/>
                <a:ext cx="2785112" cy="181797"/>
              </a:xfrm>
              <a:custGeom>
                <a:avLst/>
                <a:gdLst/>
                <a:ahLst/>
                <a:cxnLst/>
                <a:rect l="l" t="t" r="r" b="b"/>
                <a:pathLst>
                  <a:path w="21600" h="18527" extrusionOk="0">
                    <a:moveTo>
                      <a:pt x="21600" y="9307"/>
                    </a:moveTo>
                    <a:cubicBezTo>
                      <a:pt x="21600" y="21600"/>
                      <a:pt x="0" y="21600"/>
                      <a:pt x="0" y="9307"/>
                    </a:cubicBezTo>
                    <a:cubicBezTo>
                      <a:pt x="0" y="4215"/>
                      <a:pt x="4836" y="0"/>
                      <a:pt x="10800" y="0"/>
                    </a:cubicBezTo>
                    <a:cubicBezTo>
                      <a:pt x="16764" y="0"/>
                      <a:pt x="21600" y="4215"/>
                      <a:pt x="21600" y="9307"/>
                    </a:cubicBezTo>
                    <a:close/>
                  </a:path>
                </a:pathLst>
              </a:custGeom>
              <a:solidFill>
                <a:srgbClr val="152D5C"/>
              </a:solidFill>
              <a:ln>
                <a:noFill/>
              </a:ln>
            </p:spPr>
            <p:txBody>
              <a:bodyPr spcFirstLastPara="1" wrap="square" lIns="45700" tIns="45700" rIns="45700" bIns="45700" anchor="t" anchorCtr="0">
                <a:noAutofit/>
              </a:bodyPr>
              <a:lstStyle/>
              <a:p>
                <a:pPr marL="0" marR="0" lvl="0" indent="0" defTabSz="914400" eaLnBrk="1" fontAlgn="auto" latinLnBrk="0" hangingPunct="1">
                  <a:lnSpc>
                    <a:spcPct val="100000"/>
                  </a:lnSpc>
                  <a:spcBef>
                    <a:spcPts val="0"/>
                  </a:spcBef>
                  <a:spcAft>
                    <a:spcPts val="0"/>
                  </a:spcAft>
                  <a:buClr>
                    <a:srgbClr val="1A1919"/>
                  </a:buClr>
                  <a:buSzPts val="1400"/>
                  <a:buFont typeface="Avenir"/>
                  <a:buNone/>
                  <a:tabLst/>
                  <a:defRPr/>
                </a:pPr>
                <a:endParaRPr kumimoji="0" sz="1800" b="0" i="0" u="none" strike="noStrike" kern="0" cap="none" spc="0" normalizeH="0" baseline="0" noProof="0" dirty="0">
                  <a:ln>
                    <a:noFill/>
                  </a:ln>
                  <a:solidFill>
                    <a:srgbClr val="1A1919"/>
                  </a:solidFill>
                  <a:effectLst/>
                  <a:uLnTx/>
                  <a:uFillTx/>
                </a:endParaRPr>
              </a:p>
            </p:txBody>
          </p:sp>
        </p:grpSp>
      </p:grpSp>
      <p:sp>
        <p:nvSpPr>
          <p:cNvPr id="61" name="Google Shape;6982;p49">
            <a:extLst>
              <a:ext uri="{FF2B5EF4-FFF2-40B4-BE49-F238E27FC236}">
                <a16:creationId xmlns:a16="http://schemas.microsoft.com/office/drawing/2014/main" id="{46FC33C1-D6E2-F58B-2E3E-9E42BD7A6DCD}"/>
              </a:ext>
            </a:extLst>
          </p:cNvPr>
          <p:cNvSpPr txBox="1"/>
          <p:nvPr/>
        </p:nvSpPr>
        <p:spPr>
          <a:xfrm>
            <a:off x="519926" y="1188950"/>
            <a:ext cx="7994700" cy="307800"/>
          </a:xfrm>
          <a:prstGeom prst="rect">
            <a:avLst/>
          </a:prstGeom>
          <a:noFill/>
          <a:ln>
            <a:noFill/>
          </a:ln>
        </p:spPr>
        <p:txBody>
          <a:bodyPr spcFirstLastPara="1" wrap="square" lIns="45675" tIns="45675" rIns="45675" bIns="45675" anchor="t" anchorCtr="0">
            <a:spAutoFit/>
          </a:bodyPr>
          <a:lstStyle/>
          <a:p>
            <a:pPr marL="0" marR="0" lvl="0" indent="0" defTabSz="914400" eaLnBrk="1" fontAlgn="auto" latinLnBrk="0" hangingPunct="1">
              <a:lnSpc>
                <a:spcPct val="100000"/>
              </a:lnSpc>
              <a:spcBef>
                <a:spcPts val="0"/>
              </a:spcBef>
              <a:spcAft>
                <a:spcPts val="0"/>
              </a:spcAft>
              <a:buClrTx/>
              <a:buSzPts val="1400"/>
              <a:buFont typeface="Century Gothic"/>
              <a:buNone/>
              <a:tabLst/>
              <a:defRPr/>
            </a:pPr>
            <a:r>
              <a:rPr kumimoji="0" lang="en-US" sz="1800" b="0" i="0" u="none" strike="noStrike" kern="0" cap="none" spc="0" normalizeH="0" baseline="0" noProof="0" dirty="0">
                <a:ln>
                  <a:noFill/>
                </a:ln>
                <a:solidFill>
                  <a:sysClr val="windowText" lastClr="000000"/>
                </a:solidFill>
                <a:effectLst/>
                <a:uLnTx/>
                <a:uFillTx/>
                <a:latin typeface="Century Gothic"/>
                <a:ea typeface="Century Gothic"/>
                <a:cs typeface="Century Gothic"/>
                <a:sym typeface="Century Gothic"/>
              </a:rPr>
              <a:t>What should you consider when you conduct a chemical hazard &amp; risk assessment?</a:t>
            </a:r>
            <a:endParaRPr kumimoji="0" sz="1800" b="0" i="0" u="none" strike="noStrike" kern="0" cap="none" spc="0" normalizeH="0" baseline="0" noProof="0" dirty="0">
              <a:ln>
                <a:noFill/>
              </a:ln>
              <a:solidFill>
                <a:sysClr val="windowText" lastClr="000000"/>
              </a:solidFill>
              <a:effectLst/>
              <a:uLnTx/>
              <a:uFillTx/>
            </a:endParaRPr>
          </a:p>
        </p:txBody>
      </p:sp>
      <p:sp>
        <p:nvSpPr>
          <p:cNvPr id="62" name="Google Shape;6983;p49">
            <a:extLst>
              <a:ext uri="{FF2B5EF4-FFF2-40B4-BE49-F238E27FC236}">
                <a16:creationId xmlns:a16="http://schemas.microsoft.com/office/drawing/2014/main" id="{6567A16C-ACCC-A16A-16FE-9531BEDAC3D7}"/>
              </a:ext>
            </a:extLst>
          </p:cNvPr>
          <p:cNvSpPr txBox="1"/>
          <p:nvPr/>
        </p:nvSpPr>
        <p:spPr>
          <a:xfrm>
            <a:off x="4053197" y="3825106"/>
            <a:ext cx="4713600" cy="489300"/>
          </a:xfrm>
          <a:prstGeom prst="rect">
            <a:avLst/>
          </a:prstGeom>
          <a:noFill/>
          <a:ln>
            <a:noFill/>
          </a:ln>
        </p:spPr>
        <p:txBody>
          <a:bodyPr spcFirstLastPara="1" wrap="square" lIns="45675" tIns="45675" rIns="45675" bIns="45675" anchor="t" anchorCtr="0">
            <a:spAutoFit/>
          </a:bodyPr>
          <a:lstStyle/>
          <a:p>
            <a:pPr marL="0" marR="0" lvl="0" indent="0" defTabSz="914400" eaLnBrk="1" fontAlgn="auto" latinLnBrk="0" hangingPunct="1">
              <a:lnSpc>
                <a:spcPct val="115000"/>
              </a:lnSpc>
              <a:spcBef>
                <a:spcPts val="0"/>
              </a:spcBef>
              <a:spcAft>
                <a:spcPts val="0"/>
              </a:spcAft>
              <a:buClrTx/>
              <a:buSzPts val="1200"/>
              <a:buFont typeface="Avenir"/>
              <a:buNone/>
              <a:tabLst/>
              <a:defRPr/>
            </a:pPr>
            <a:r>
              <a:rPr kumimoji="0" lang="en-US" sz="1200" b="0" i="0" u="none" strike="noStrike" kern="0" cap="none" spc="0" normalizeH="0" baseline="0" noProof="0" dirty="0">
                <a:ln>
                  <a:noFill/>
                </a:ln>
                <a:solidFill>
                  <a:sysClr val="windowText" lastClr="000000"/>
                </a:solidFill>
                <a:effectLst/>
                <a:uLnTx/>
                <a:uFillTx/>
                <a:latin typeface="Avenir"/>
                <a:ea typeface="Avenir"/>
                <a:cs typeface="Avenir"/>
                <a:sym typeface="Avenir"/>
              </a:rPr>
              <a:t>Identify other operational risks during the assessment  (i.e. leak, fire, flood, waste storage).</a:t>
            </a:r>
            <a:endParaRPr kumimoji="0" sz="1800" b="0" i="0" u="none" strike="noStrike" kern="0" cap="none" spc="0" normalizeH="0" baseline="0" noProof="0" dirty="0">
              <a:ln>
                <a:noFill/>
              </a:ln>
              <a:solidFill>
                <a:sysClr val="windowText" lastClr="000000"/>
              </a:solidFill>
              <a:effectLst/>
              <a:uLnTx/>
              <a:uFillTx/>
            </a:endParaRPr>
          </a:p>
        </p:txBody>
      </p:sp>
      <p:sp>
        <p:nvSpPr>
          <p:cNvPr id="63" name="Google Shape;6984;p49">
            <a:extLst>
              <a:ext uri="{FF2B5EF4-FFF2-40B4-BE49-F238E27FC236}">
                <a16:creationId xmlns:a16="http://schemas.microsoft.com/office/drawing/2014/main" id="{67A0B61D-E070-32EA-34BD-93FD57E1F04E}"/>
              </a:ext>
            </a:extLst>
          </p:cNvPr>
          <p:cNvSpPr txBox="1"/>
          <p:nvPr/>
        </p:nvSpPr>
        <p:spPr>
          <a:xfrm>
            <a:off x="4053197" y="2165038"/>
            <a:ext cx="4713600" cy="1029600"/>
          </a:xfrm>
          <a:prstGeom prst="rect">
            <a:avLst/>
          </a:prstGeom>
          <a:noFill/>
          <a:ln>
            <a:noFill/>
          </a:ln>
        </p:spPr>
        <p:txBody>
          <a:bodyPr spcFirstLastPara="1" wrap="square" lIns="45675" tIns="45675" rIns="45675" bIns="45675" anchor="t" anchorCtr="0">
            <a:spAutoFit/>
          </a:bodyPr>
          <a:lstStyle/>
          <a:p>
            <a:pPr marL="0" marR="0" lvl="0" indent="0" defTabSz="914400" eaLnBrk="1" fontAlgn="auto" latinLnBrk="0" hangingPunct="1">
              <a:lnSpc>
                <a:spcPct val="114000"/>
              </a:lnSpc>
              <a:spcBef>
                <a:spcPts val="0"/>
              </a:spcBef>
              <a:spcAft>
                <a:spcPts val="0"/>
              </a:spcAft>
              <a:buClrTx/>
              <a:buSzPts val="1200"/>
              <a:buFont typeface="Avenir"/>
              <a:buNone/>
              <a:tabLst/>
              <a:defRPr/>
            </a:pPr>
            <a:r>
              <a:rPr kumimoji="0" lang="en-US" sz="1200" b="0" i="0" u="none" strike="noStrike" kern="0" cap="none" spc="0" normalizeH="0" baseline="0" noProof="0" dirty="0">
                <a:ln>
                  <a:noFill/>
                </a:ln>
                <a:solidFill>
                  <a:sysClr val="windowText" lastClr="000000"/>
                </a:solidFill>
                <a:effectLst/>
                <a:uLnTx/>
                <a:uFillTx/>
                <a:latin typeface="Avenir"/>
                <a:ea typeface="Avenir"/>
                <a:cs typeface="Avenir"/>
                <a:sym typeface="Avenir"/>
              </a:rPr>
              <a:t>Identify which risks need to be controlled that may affect property, human health and the environment:</a:t>
            </a:r>
            <a:endParaRPr kumimoji="0" sz="1800" b="0" i="0" u="none" strike="noStrike" kern="0" cap="none" spc="0" normalizeH="0" baseline="0" noProof="0" dirty="0">
              <a:ln>
                <a:noFill/>
              </a:ln>
              <a:solidFill>
                <a:sysClr val="windowText" lastClr="000000"/>
              </a:solidFill>
              <a:effectLst/>
              <a:uLnTx/>
              <a:uFillTx/>
            </a:endParaRPr>
          </a:p>
          <a:p>
            <a:pPr marL="914400" marR="0" lvl="1" indent="-285750" defTabSz="914400" eaLnBrk="1" fontAlgn="auto" latinLnBrk="0" hangingPunct="1">
              <a:lnSpc>
                <a:spcPct val="114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Frequency of exposure</a:t>
            </a:r>
            <a:endParaRPr kumimoji="0" sz="1300" b="0" i="0" u="none" strike="noStrike" kern="0" cap="none" spc="0" normalizeH="0" baseline="0" noProof="0" dirty="0">
              <a:ln>
                <a:noFill/>
              </a:ln>
              <a:solidFill>
                <a:sysClr val="windowText" lastClr="000000"/>
              </a:solidFill>
              <a:effectLst/>
              <a:uLnTx/>
              <a:uFillTx/>
            </a:endParaRPr>
          </a:p>
          <a:p>
            <a:pPr marL="914400" marR="0" lvl="1" indent="-285750" defTabSz="914400" eaLnBrk="1" fontAlgn="auto" latinLnBrk="0" hangingPunct="1">
              <a:lnSpc>
                <a:spcPct val="114000"/>
              </a:lnSpc>
              <a:spcBef>
                <a:spcPts val="600"/>
              </a:spcBef>
              <a:spcAft>
                <a:spcPts val="0"/>
              </a:spcAft>
              <a:buClrTx/>
              <a:buSzPts val="1100"/>
              <a:buFont typeface="Arial"/>
              <a:buChar char="○"/>
              <a:tabLst/>
              <a:defRPr/>
            </a:pPr>
            <a:r>
              <a:rPr kumimoji="0" lang="en-US" sz="1100" b="0" i="0" u="none" strike="noStrike" kern="0" cap="none" spc="0" normalizeH="0" baseline="0" noProof="0" dirty="0">
                <a:ln>
                  <a:noFill/>
                </a:ln>
                <a:solidFill>
                  <a:sysClr val="windowText" lastClr="000000"/>
                </a:solidFill>
                <a:effectLst/>
                <a:uLnTx/>
                <a:uFillTx/>
                <a:latin typeface="Avenir"/>
                <a:ea typeface="Avenir"/>
                <a:cs typeface="Avenir"/>
                <a:sym typeface="Avenir"/>
              </a:rPr>
              <a:t>Concentration of substances involved</a:t>
            </a:r>
            <a:endParaRPr kumimoji="0" sz="1300" b="0" i="0" u="none" strike="noStrike" kern="0" cap="none" spc="0" normalizeH="0" baseline="0" noProof="0" dirty="0">
              <a:ln>
                <a:noFill/>
              </a:ln>
              <a:solidFill>
                <a:sysClr val="windowText" lastClr="000000"/>
              </a:solidFill>
              <a:effectLst/>
              <a:uLnTx/>
              <a:uFillTx/>
            </a:endParaRPr>
          </a:p>
        </p:txBody>
      </p:sp>
      <p:cxnSp>
        <p:nvCxnSpPr>
          <p:cNvPr id="64" name="Google Shape;6985;p49">
            <a:extLst>
              <a:ext uri="{FF2B5EF4-FFF2-40B4-BE49-F238E27FC236}">
                <a16:creationId xmlns:a16="http://schemas.microsoft.com/office/drawing/2014/main" id="{37DE8E67-9C20-52C7-473F-C9EC7E637FCC}"/>
              </a:ext>
            </a:extLst>
          </p:cNvPr>
          <p:cNvCxnSpPr/>
          <p:nvPr/>
        </p:nvCxnSpPr>
        <p:spPr>
          <a:xfrm flipH="1">
            <a:off x="2683294" y="2346524"/>
            <a:ext cx="981055" cy="1742493"/>
          </a:xfrm>
          <a:prstGeom prst="straightConnector1">
            <a:avLst/>
          </a:prstGeom>
          <a:noFill/>
          <a:ln w="19050" cap="flat" cmpd="sng">
            <a:solidFill>
              <a:srgbClr val="FF0000"/>
            </a:solidFill>
            <a:prstDash val="solid"/>
            <a:round/>
            <a:headEnd type="none" w="sm" len="sm"/>
            <a:tailEnd type="oval" w="med" len="med"/>
          </a:ln>
        </p:spPr>
      </p:cxnSp>
      <p:cxnSp>
        <p:nvCxnSpPr>
          <p:cNvPr id="65" name="Google Shape;6986;p49">
            <a:extLst>
              <a:ext uri="{FF2B5EF4-FFF2-40B4-BE49-F238E27FC236}">
                <a16:creationId xmlns:a16="http://schemas.microsoft.com/office/drawing/2014/main" id="{C0DD189B-C7F8-1B70-B833-0E2C1725D235}"/>
              </a:ext>
            </a:extLst>
          </p:cNvPr>
          <p:cNvCxnSpPr/>
          <p:nvPr/>
        </p:nvCxnSpPr>
        <p:spPr>
          <a:xfrm flipH="1">
            <a:off x="2743943" y="3971349"/>
            <a:ext cx="918230" cy="478442"/>
          </a:xfrm>
          <a:prstGeom prst="straightConnector1">
            <a:avLst/>
          </a:prstGeom>
          <a:noFill/>
          <a:ln w="19050" cap="flat" cmpd="sng">
            <a:solidFill>
              <a:srgbClr val="FF0000"/>
            </a:solidFill>
            <a:prstDash val="solid"/>
            <a:round/>
            <a:headEnd type="none" w="sm" len="sm"/>
            <a:tailEnd type="oval" w="med" len="med"/>
          </a:ln>
        </p:spPr>
      </p:cxnSp>
      <p:cxnSp>
        <p:nvCxnSpPr>
          <p:cNvPr id="66" name="Google Shape;6987;p49">
            <a:extLst>
              <a:ext uri="{FF2B5EF4-FFF2-40B4-BE49-F238E27FC236}">
                <a16:creationId xmlns:a16="http://schemas.microsoft.com/office/drawing/2014/main" id="{F00D7E2E-0755-D79B-A88D-65D86619A566}"/>
              </a:ext>
            </a:extLst>
          </p:cNvPr>
          <p:cNvCxnSpPr/>
          <p:nvPr/>
        </p:nvCxnSpPr>
        <p:spPr>
          <a:xfrm rot="10800000">
            <a:off x="3652925" y="2344375"/>
            <a:ext cx="374400" cy="16200"/>
          </a:xfrm>
          <a:prstGeom prst="straightConnector1">
            <a:avLst/>
          </a:prstGeom>
          <a:noFill/>
          <a:ln w="19050" cap="flat" cmpd="sng">
            <a:solidFill>
              <a:srgbClr val="FF0000"/>
            </a:solidFill>
            <a:prstDash val="solid"/>
            <a:round/>
            <a:headEnd type="none" w="sm" len="sm"/>
            <a:tailEnd type="none" w="sm" len="sm"/>
          </a:ln>
        </p:spPr>
      </p:cxnSp>
      <p:cxnSp>
        <p:nvCxnSpPr>
          <p:cNvPr id="67" name="Google Shape;6988;p49">
            <a:extLst>
              <a:ext uri="{FF2B5EF4-FFF2-40B4-BE49-F238E27FC236}">
                <a16:creationId xmlns:a16="http://schemas.microsoft.com/office/drawing/2014/main" id="{48844708-9156-185F-617C-3C661A0EF56B}"/>
              </a:ext>
            </a:extLst>
          </p:cNvPr>
          <p:cNvCxnSpPr/>
          <p:nvPr/>
        </p:nvCxnSpPr>
        <p:spPr>
          <a:xfrm flipH="1">
            <a:off x="3662171" y="3973188"/>
            <a:ext cx="466347" cy="1"/>
          </a:xfrm>
          <a:prstGeom prst="straightConnector1">
            <a:avLst/>
          </a:prstGeom>
          <a:noFill/>
          <a:ln w="19050" cap="flat" cmpd="sng">
            <a:solidFill>
              <a:srgbClr val="FF0000"/>
            </a:solidFill>
            <a:prstDash val="solid"/>
            <a:round/>
            <a:headEnd type="none" w="sm" len="sm"/>
            <a:tailEnd type="none" w="sm" len="sm"/>
          </a:ln>
        </p:spPr>
      </p:cxnSp>
    </p:spTree>
    <p:extLst>
      <p:ext uri="{BB962C8B-B14F-4D97-AF65-F5344CB8AC3E}">
        <p14:creationId xmlns:p14="http://schemas.microsoft.com/office/powerpoint/2010/main" val="1178345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86CB164D-D85F-49EB-8F58-8F05377FE4BB}"/>
              </a:ext>
            </a:extLst>
          </p:cNvPr>
          <p:cNvSpPr txBox="1">
            <a:spLocks/>
          </p:cNvSpPr>
          <p:nvPr/>
        </p:nvSpPr>
        <p:spPr>
          <a:xfrm>
            <a:off x="2036218" y="103532"/>
            <a:ext cx="4221076" cy="1374056"/>
          </a:xfrm>
          <a:prstGeom prst="rect">
            <a:avLst/>
          </a:prstGeom>
        </p:spPr>
        <p:txBody>
          <a:bodyPr lIns="68580" tIns="34290" rIns="68580" bIns="34290">
            <a:normAutofit fontScale="97500"/>
          </a:bodyPr>
          <a:lstStyle>
            <a:lvl1pPr algn="ctr" defTabSz="914400" rtl="0" eaLnBrk="1" latinLnBrk="0" hangingPunct="1">
              <a:lnSpc>
                <a:spcPct val="90000"/>
              </a:lnSpc>
              <a:spcBef>
                <a:spcPct val="0"/>
              </a:spcBef>
              <a:buNone/>
              <a:defRPr sz="2800" b="1" kern="1200">
                <a:solidFill>
                  <a:schemeClr val="tx1"/>
                </a:solidFill>
                <a:latin typeface="Trebuchet MS" panose="020B0703020202090204" pitchFamily="34" charset="0"/>
                <a:ea typeface="+mj-ea"/>
                <a:cs typeface="+mj-cs"/>
              </a:defRPr>
            </a:lvl1pPr>
          </a:lstStyle>
          <a:p>
            <a:pPr algn="r"/>
            <a:r>
              <a:rPr lang="en-US" sz="3000" dirty="0">
                <a:solidFill>
                  <a:srgbClr val="002060"/>
                </a:solidFill>
              </a:rPr>
              <a:t>HEALTH AND SAFETY </a:t>
            </a:r>
            <a:endParaRPr lang="de-DE" sz="3000" dirty="0">
              <a:solidFill>
                <a:srgbClr val="002060"/>
              </a:solidFill>
            </a:endParaRPr>
          </a:p>
        </p:txBody>
      </p:sp>
      <p:sp>
        <p:nvSpPr>
          <p:cNvPr id="11" name="Rectangle 10">
            <a:extLst>
              <a:ext uri="{FF2B5EF4-FFF2-40B4-BE49-F238E27FC236}">
                <a16:creationId xmlns:a16="http://schemas.microsoft.com/office/drawing/2014/main" id="{1B6A7F35-C018-4E24-B650-7498285422A9}"/>
              </a:ext>
            </a:extLst>
          </p:cNvPr>
          <p:cNvSpPr/>
          <p:nvPr/>
        </p:nvSpPr>
        <p:spPr>
          <a:xfrm>
            <a:off x="272306" y="975398"/>
            <a:ext cx="4251986" cy="4024307"/>
          </a:xfrm>
          <a:prstGeom prst="rect">
            <a:avLst/>
          </a:prstGeom>
        </p:spPr>
        <p:txBody>
          <a:bodyPr wrap="square" lIns="68580" tIns="34290" rIns="68580" bIns="34290">
            <a:spAutoFit/>
          </a:bodyPr>
          <a:lstStyle/>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Chemical hazards using control hierarchy</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PPEs and how to select them</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Emergency Response Plan and  Emergency Response Team</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Fire hazards and control procedures</a:t>
            </a:r>
          </a:p>
          <a:p>
            <a:pPr marL="0" marR="0" lvl="0" indent="0" algn="l" rtl="0">
              <a:lnSpc>
                <a:spcPct val="115000"/>
              </a:lnSpc>
              <a:spcBef>
                <a:spcPts val="0"/>
              </a:spcBef>
              <a:spcAft>
                <a:spcPts val="0"/>
              </a:spcAft>
              <a:buClr>
                <a:srgbClr val="000000"/>
              </a:buClr>
              <a:buSzPts val="1200"/>
              <a:buFont typeface="Avenir"/>
              <a:buNone/>
            </a:pPr>
            <a:r>
              <a:rPr lang="en-US" sz="1600" b="0" i="0" u="none" strike="noStrike" cap="none" dirty="0">
                <a:solidFill>
                  <a:srgbClr val="000000"/>
                </a:solidFill>
                <a:latin typeface="Avenir"/>
                <a:ea typeface="Avenir"/>
                <a:cs typeface="Avenir"/>
                <a:sym typeface="Avenir"/>
              </a:rPr>
              <a:t>minimum requirements of exposure must be reviewed: </a:t>
            </a:r>
            <a:endParaRPr lang="en-US" sz="1800" b="0" i="0" u="none" strike="noStrike" cap="none" dirty="0">
              <a:solidFill>
                <a:srgbClr val="000000"/>
              </a:solidFill>
              <a:latin typeface="Arial"/>
              <a:ea typeface="Arial"/>
              <a:cs typeface="Arial"/>
              <a:sym typeface="Arial"/>
            </a:endParaRPr>
          </a:p>
          <a:p>
            <a:pPr marL="457200" marR="0" lvl="0" indent="-304800" algn="l" rtl="0">
              <a:lnSpc>
                <a:spcPct val="115000"/>
              </a:lnSpc>
              <a:spcBef>
                <a:spcPts val="0"/>
              </a:spcBef>
              <a:spcAft>
                <a:spcPts val="0"/>
              </a:spcAft>
              <a:buClr>
                <a:srgbClr val="000000"/>
              </a:buClr>
              <a:buSzPts val="1200"/>
              <a:buFont typeface="Avenir"/>
              <a:buChar char="●"/>
            </a:pPr>
            <a:r>
              <a:rPr lang="en-US" sz="1600" b="0" i="0" u="none" strike="noStrike" cap="none" dirty="0">
                <a:solidFill>
                  <a:srgbClr val="000000"/>
                </a:solidFill>
                <a:latin typeface="Avenir"/>
                <a:ea typeface="Avenir"/>
                <a:cs typeface="Avenir"/>
                <a:sym typeface="Avenir"/>
              </a:rPr>
              <a:t>Ingestion</a:t>
            </a:r>
            <a:endParaRPr lang="en-US" sz="1800" b="0" i="0" u="none" strike="noStrike" cap="none" dirty="0">
              <a:solidFill>
                <a:srgbClr val="000000"/>
              </a:solidFill>
              <a:latin typeface="Arial"/>
              <a:ea typeface="Arial"/>
              <a:cs typeface="Arial"/>
              <a:sym typeface="Arial"/>
            </a:endParaRPr>
          </a:p>
          <a:p>
            <a:pPr marL="457200" marR="0" lvl="0" indent="-304800" algn="l" rtl="0">
              <a:lnSpc>
                <a:spcPct val="115000"/>
              </a:lnSpc>
              <a:spcBef>
                <a:spcPts val="0"/>
              </a:spcBef>
              <a:spcAft>
                <a:spcPts val="0"/>
              </a:spcAft>
              <a:buClr>
                <a:srgbClr val="000000"/>
              </a:buClr>
              <a:buSzPts val="1200"/>
              <a:buFont typeface="Avenir"/>
              <a:buChar char="●"/>
            </a:pPr>
            <a:r>
              <a:rPr lang="en-US" sz="1600" b="0" i="0" u="none" strike="noStrike" cap="none" dirty="0">
                <a:solidFill>
                  <a:srgbClr val="000000"/>
                </a:solidFill>
                <a:latin typeface="Avenir"/>
                <a:ea typeface="Avenir"/>
                <a:cs typeface="Avenir"/>
                <a:sym typeface="Avenir"/>
              </a:rPr>
              <a:t>Touch (i.e. Dermal)</a:t>
            </a:r>
            <a:endParaRPr lang="en-US" sz="1800" b="0" i="0" u="none" strike="noStrike" cap="none" dirty="0">
              <a:solidFill>
                <a:srgbClr val="000000"/>
              </a:solidFill>
              <a:latin typeface="Arial"/>
              <a:ea typeface="Arial"/>
              <a:cs typeface="Arial"/>
              <a:sym typeface="Arial"/>
            </a:endParaRPr>
          </a:p>
          <a:p>
            <a:pPr marL="457200" marR="0" lvl="0" indent="-304800" algn="l" rtl="0">
              <a:lnSpc>
                <a:spcPct val="115000"/>
              </a:lnSpc>
              <a:spcBef>
                <a:spcPts val="0"/>
              </a:spcBef>
              <a:spcAft>
                <a:spcPts val="0"/>
              </a:spcAft>
              <a:buClr>
                <a:srgbClr val="000000"/>
              </a:buClr>
              <a:buSzPts val="1200"/>
              <a:buFont typeface="Avenir"/>
              <a:buChar char="●"/>
            </a:pPr>
            <a:r>
              <a:rPr lang="en-US" sz="1600" b="0" i="0" u="none" strike="noStrike" cap="none" dirty="0">
                <a:solidFill>
                  <a:srgbClr val="000000"/>
                </a:solidFill>
                <a:latin typeface="Avenir"/>
                <a:ea typeface="Avenir"/>
                <a:cs typeface="Avenir"/>
                <a:sym typeface="Avenir"/>
              </a:rPr>
              <a:t>Inhalation </a:t>
            </a:r>
            <a:endParaRPr lang="en-US" sz="1800" b="0" i="0" u="none" strike="noStrike" cap="none" dirty="0">
              <a:solidFill>
                <a:srgbClr val="000000"/>
              </a:solidFill>
              <a:latin typeface="Arial"/>
              <a:ea typeface="Arial"/>
              <a:cs typeface="Arial"/>
              <a:sym typeface="Arial"/>
            </a:endParaRPr>
          </a:p>
          <a:p>
            <a:pPr marL="457200" marR="0" lvl="0" indent="-304800" algn="l" rtl="0">
              <a:lnSpc>
                <a:spcPct val="115000"/>
              </a:lnSpc>
              <a:spcBef>
                <a:spcPts val="0"/>
              </a:spcBef>
              <a:spcAft>
                <a:spcPts val="0"/>
              </a:spcAft>
              <a:buClr>
                <a:srgbClr val="000000"/>
              </a:buClr>
              <a:buSzPts val="1200"/>
              <a:buFont typeface="Avenir"/>
              <a:buChar char="●"/>
            </a:pPr>
            <a:r>
              <a:rPr lang="en-US" sz="1600" b="0" i="0" u="none" strike="noStrike" cap="none" dirty="0">
                <a:solidFill>
                  <a:srgbClr val="000000"/>
                </a:solidFill>
                <a:latin typeface="Avenir"/>
                <a:ea typeface="Avenir"/>
                <a:cs typeface="Avenir"/>
                <a:sym typeface="Avenir"/>
              </a:rPr>
              <a:t>Environmental </a:t>
            </a:r>
            <a:endParaRPr lang="en-US" sz="1800" b="0" i="0" u="none" strike="noStrike" cap="none" dirty="0">
              <a:solidFill>
                <a:srgbClr val="000000"/>
              </a:solidFill>
              <a:latin typeface="Arial"/>
              <a:ea typeface="Arial"/>
              <a:cs typeface="Arial"/>
              <a:sym typeface="Arial"/>
            </a:endParaRPr>
          </a:p>
          <a:p>
            <a:pPr marL="457200" marR="0" lvl="0" indent="-304800" algn="l" rtl="0">
              <a:lnSpc>
                <a:spcPct val="115000"/>
              </a:lnSpc>
              <a:spcBef>
                <a:spcPts val="0"/>
              </a:spcBef>
              <a:spcAft>
                <a:spcPts val="0"/>
              </a:spcAft>
              <a:buClr>
                <a:srgbClr val="000000"/>
              </a:buClr>
              <a:buSzPts val="1200"/>
              <a:buFont typeface="Avenir"/>
              <a:buChar char="●"/>
            </a:pPr>
            <a:r>
              <a:rPr lang="en-US" sz="1600" b="0" i="0" u="none" strike="noStrike" cap="none" dirty="0">
                <a:solidFill>
                  <a:srgbClr val="000000"/>
                </a:solidFill>
                <a:latin typeface="Avenir"/>
                <a:ea typeface="Avenir"/>
                <a:cs typeface="Avenir"/>
                <a:sym typeface="Avenir"/>
              </a:rPr>
              <a:t>Community</a:t>
            </a:r>
            <a:endParaRPr lang="en-US" sz="1600" dirty="0">
              <a:solidFill>
                <a:srgbClr val="3F3F3F"/>
              </a:solidFill>
              <a:latin typeface="Verdana" panose="020B0604030504040204" pitchFamily="34" charset="0"/>
              <a:ea typeface="Verdana" panose="020B0604030504040204" pitchFamily="34" charset="0"/>
            </a:endParaRPr>
          </a:p>
        </p:txBody>
      </p:sp>
      <p:pic>
        <p:nvPicPr>
          <p:cNvPr id="6" name="Grafik 4" descr="Forscher, der eine Pipette und Petrischale benutzt">
            <a:extLst>
              <a:ext uri="{FF2B5EF4-FFF2-40B4-BE49-F238E27FC236}">
                <a16:creationId xmlns:a16="http://schemas.microsoft.com/office/drawing/2014/main" id="{9DD8B964-3D6C-7E41-81F2-3E01B853CE15}"/>
              </a:ext>
            </a:extLst>
          </p:cNvPr>
          <p:cNvPicPr>
            <a:picLocks noChangeAspect="1"/>
          </p:cNvPicPr>
          <p:nvPr/>
        </p:nvPicPr>
        <p:blipFill>
          <a:blip r:embed="rId2"/>
          <a:stretch>
            <a:fillRect/>
          </a:stretch>
        </p:blipFill>
        <p:spPr>
          <a:xfrm>
            <a:off x="4524292" y="1068515"/>
            <a:ext cx="4214192" cy="3429000"/>
          </a:xfrm>
          <a:prstGeom prst="rect">
            <a:avLst/>
          </a:prstGeom>
        </p:spPr>
      </p:pic>
    </p:spTree>
    <p:extLst>
      <p:ext uri="{BB962C8B-B14F-4D97-AF65-F5344CB8AC3E}">
        <p14:creationId xmlns:p14="http://schemas.microsoft.com/office/powerpoint/2010/main" val="233490146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1736DE-A869-44A8-B6E0-184CC29AB167}"/>
              </a:ext>
            </a:extLst>
          </p:cNvPr>
          <p:cNvSpPr>
            <a:spLocks noGrp="1"/>
          </p:cNvSpPr>
          <p:nvPr>
            <p:ph type="title"/>
          </p:nvPr>
        </p:nvSpPr>
        <p:spPr>
          <a:xfrm>
            <a:off x="728136" y="286133"/>
            <a:ext cx="7450800" cy="520800"/>
          </a:xfrm>
        </p:spPr>
        <p:txBody>
          <a:bodyPr>
            <a:noAutofit/>
          </a:bodyPr>
          <a:lstStyle/>
          <a:p>
            <a:r>
              <a:rPr lang="en-US" sz="2600" dirty="0">
                <a:solidFill>
                  <a:srgbClr val="002060"/>
                </a:solidFill>
              </a:rPr>
              <a:t>CHEMICAL INVENTORY</a:t>
            </a:r>
            <a:endParaRPr lang="pt-PT" sz="2600" dirty="0">
              <a:solidFill>
                <a:srgbClr val="002060"/>
              </a:solidFill>
            </a:endParaRPr>
          </a:p>
        </p:txBody>
      </p:sp>
      <p:sp>
        <p:nvSpPr>
          <p:cNvPr id="3" name="Marcador de Posição de Conteúdo 2">
            <a:extLst>
              <a:ext uri="{FF2B5EF4-FFF2-40B4-BE49-F238E27FC236}">
                <a16:creationId xmlns:a16="http://schemas.microsoft.com/office/drawing/2014/main" id="{04515B21-4193-42D0-850F-FD436A93080A}"/>
              </a:ext>
            </a:extLst>
          </p:cNvPr>
          <p:cNvSpPr>
            <a:spLocks noGrp="1"/>
          </p:cNvSpPr>
          <p:nvPr>
            <p:ph idx="1"/>
          </p:nvPr>
        </p:nvSpPr>
        <p:spPr>
          <a:xfrm>
            <a:off x="314923" y="804319"/>
            <a:ext cx="8277225" cy="4053048"/>
          </a:xfrm>
        </p:spPr>
        <p:txBody>
          <a:bodyPr>
            <a:normAutofit lnSpcReduction="10000"/>
          </a:bodyPr>
          <a:lstStyle/>
          <a:p>
            <a:r>
              <a:rPr lang="en-US" sz="1200" b="1" dirty="0"/>
              <a:t>Comprehensive</a:t>
            </a:r>
            <a:r>
              <a:rPr lang="pt-PT" sz="1200" dirty="0"/>
              <a:t> </a:t>
            </a:r>
            <a:r>
              <a:rPr lang="en-US" sz="1200" dirty="0"/>
              <a:t>chemical</a:t>
            </a:r>
            <a:r>
              <a:rPr lang="pt-PT" sz="1200" dirty="0"/>
              <a:t> </a:t>
            </a:r>
            <a:r>
              <a:rPr lang="en-US" sz="1200" dirty="0"/>
              <a:t>inventory</a:t>
            </a:r>
          </a:p>
          <a:p>
            <a:r>
              <a:rPr lang="en-US" sz="1200" b="1" dirty="0"/>
              <a:t>Track chemical </a:t>
            </a:r>
            <a:r>
              <a:rPr lang="en-US" sz="1200" dirty="0"/>
              <a:t>use and identify </a:t>
            </a:r>
            <a:r>
              <a:rPr lang="en-US" sz="1200" b="1" dirty="0"/>
              <a:t>discrepancies</a:t>
            </a:r>
            <a:r>
              <a:rPr lang="en-US" sz="1200" dirty="0"/>
              <a:t> between recipes and actual usages</a:t>
            </a:r>
          </a:p>
          <a:p>
            <a:r>
              <a:rPr lang="en-US" sz="1200" b="1" dirty="0"/>
              <a:t>Match equipment </a:t>
            </a:r>
            <a:r>
              <a:rPr lang="en-US" sz="1200" dirty="0"/>
              <a:t>size/capacity to </a:t>
            </a:r>
            <a:r>
              <a:rPr lang="en-US" sz="1200" b="1" dirty="0"/>
              <a:t>sizes of orders</a:t>
            </a:r>
          </a:p>
          <a:p>
            <a:r>
              <a:rPr lang="en-GB" sz="1200" dirty="0"/>
              <a:t>Avoid dead stock or surplus stock </a:t>
            </a:r>
            <a:endParaRPr lang="pt-PT" sz="1200" dirty="0"/>
          </a:p>
          <a:p>
            <a:r>
              <a:rPr lang="en-US" sz="1200" b="1" dirty="0"/>
              <a:t>Recover</a:t>
            </a:r>
            <a:r>
              <a:rPr lang="en-US" sz="1200" dirty="0"/>
              <a:t> and </a:t>
            </a:r>
            <a:r>
              <a:rPr lang="en-US" sz="1200" b="1" dirty="0"/>
              <a:t>recycle</a:t>
            </a:r>
            <a:r>
              <a:rPr lang="en-US" sz="1200" dirty="0"/>
              <a:t> inputs where possible</a:t>
            </a:r>
          </a:p>
          <a:p>
            <a:r>
              <a:rPr lang="en-GB" sz="1200" dirty="0"/>
              <a:t>Purchase </a:t>
            </a:r>
            <a:r>
              <a:rPr lang="en-GB" sz="1200" b="1" dirty="0"/>
              <a:t>Compliant</a:t>
            </a:r>
            <a:r>
              <a:rPr lang="en-GB" sz="1200" dirty="0"/>
              <a:t> chemicals</a:t>
            </a:r>
            <a:endParaRPr lang="pt-PT" sz="1200" dirty="0"/>
          </a:p>
          <a:p>
            <a:r>
              <a:rPr lang="en-GB" sz="1200" dirty="0"/>
              <a:t>Track </a:t>
            </a:r>
            <a:r>
              <a:rPr lang="en-GB" sz="1200" b="1" dirty="0"/>
              <a:t>ZDHC MRSL </a:t>
            </a:r>
            <a:r>
              <a:rPr lang="en-GB" sz="1200" dirty="0"/>
              <a:t>Conformance</a:t>
            </a:r>
            <a:endParaRPr lang="pt-PT" sz="1200" dirty="0"/>
          </a:p>
          <a:p>
            <a:r>
              <a:rPr lang="en-GB" sz="1200" dirty="0"/>
              <a:t>Demonstrate </a:t>
            </a:r>
            <a:r>
              <a:rPr lang="en-GB" sz="1200" b="1" dirty="0"/>
              <a:t>compliance</a:t>
            </a:r>
            <a:r>
              <a:rPr lang="en-GB" sz="1200" dirty="0"/>
              <a:t> with existing regulations </a:t>
            </a:r>
          </a:p>
          <a:p>
            <a:r>
              <a:rPr lang="en-GB" sz="1200" dirty="0"/>
              <a:t>Assess </a:t>
            </a:r>
            <a:r>
              <a:rPr lang="en-GB" sz="1200" b="1" dirty="0"/>
              <a:t>chemical hazards </a:t>
            </a:r>
            <a:r>
              <a:rPr lang="en-GB" sz="1200" dirty="0"/>
              <a:t>and implement control measures </a:t>
            </a:r>
          </a:p>
          <a:p>
            <a:r>
              <a:rPr lang="en-GB" sz="1200" dirty="0"/>
              <a:t>Correct </a:t>
            </a:r>
            <a:r>
              <a:rPr lang="en-GB" sz="1200" b="1" dirty="0"/>
              <a:t>storage</a:t>
            </a:r>
            <a:r>
              <a:rPr lang="en-GB" sz="1200" dirty="0"/>
              <a:t> of hazardous chemicals</a:t>
            </a:r>
            <a:endParaRPr lang="pt-PT" sz="1200" dirty="0"/>
          </a:p>
          <a:p>
            <a:r>
              <a:rPr lang="en-GB" sz="1200" dirty="0"/>
              <a:t>Improved access to </a:t>
            </a:r>
            <a:r>
              <a:rPr lang="en-GB" sz="1200" b="1" dirty="0"/>
              <a:t>safety information</a:t>
            </a:r>
            <a:endParaRPr lang="pt-PT" sz="1200" b="1" dirty="0"/>
          </a:p>
          <a:p>
            <a:r>
              <a:rPr lang="en-GB" sz="1200" dirty="0"/>
              <a:t>Selection of appropriate </a:t>
            </a:r>
            <a:r>
              <a:rPr lang="en-GB" sz="1200" b="1" dirty="0"/>
              <a:t>personal protective equipment </a:t>
            </a:r>
            <a:r>
              <a:rPr lang="en-GB" sz="1200" dirty="0"/>
              <a:t>(PPE) for workers </a:t>
            </a:r>
            <a:endParaRPr lang="pt-PT" sz="1200" dirty="0"/>
          </a:p>
          <a:p>
            <a:r>
              <a:rPr lang="en-GB" sz="1200" dirty="0"/>
              <a:t>Basis to define </a:t>
            </a:r>
            <a:r>
              <a:rPr lang="en-GB" sz="1200" b="1" dirty="0"/>
              <a:t>training</a:t>
            </a:r>
            <a:r>
              <a:rPr lang="en-GB" sz="1200" dirty="0"/>
              <a:t> content </a:t>
            </a:r>
            <a:endParaRPr lang="pt-PT" sz="1200" dirty="0"/>
          </a:p>
          <a:p>
            <a:r>
              <a:rPr lang="en-GB" sz="1200" b="1" dirty="0"/>
              <a:t>Identify root-causes </a:t>
            </a:r>
            <a:r>
              <a:rPr lang="en-GB" sz="1200" dirty="0"/>
              <a:t>in case of any product or wastewater failures </a:t>
            </a:r>
            <a:endParaRPr lang="pt-PT" sz="1200" dirty="0"/>
          </a:p>
          <a:p>
            <a:endParaRPr lang="en-US" sz="1200" dirty="0"/>
          </a:p>
        </p:txBody>
      </p:sp>
    </p:spTree>
    <p:extLst>
      <p:ext uri="{BB962C8B-B14F-4D97-AF65-F5344CB8AC3E}">
        <p14:creationId xmlns:p14="http://schemas.microsoft.com/office/powerpoint/2010/main" val="875969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68E6BD-3199-4383-A272-128D1C31FDFE}"/>
              </a:ext>
            </a:extLst>
          </p:cNvPr>
          <p:cNvSpPr>
            <a:spLocks noGrp="1"/>
          </p:cNvSpPr>
          <p:nvPr>
            <p:ph type="title"/>
          </p:nvPr>
        </p:nvSpPr>
        <p:spPr/>
        <p:txBody>
          <a:bodyPr>
            <a:noAutofit/>
          </a:bodyPr>
          <a:lstStyle/>
          <a:p>
            <a:r>
              <a:rPr lang="en-US" sz="2000" dirty="0">
                <a:solidFill>
                  <a:srgbClr val="002060"/>
                </a:solidFill>
              </a:rPr>
              <a:t>STORAGE &amp; HANDLING OF CHEMICALS</a:t>
            </a:r>
          </a:p>
        </p:txBody>
      </p:sp>
      <p:pic>
        <p:nvPicPr>
          <p:cNvPr id="11" name="Content Placeholder 10">
            <a:extLst>
              <a:ext uri="{FF2B5EF4-FFF2-40B4-BE49-F238E27FC236}">
                <a16:creationId xmlns:a16="http://schemas.microsoft.com/office/drawing/2014/main" id="{28BC2DD3-A141-0847-0A17-6C4D4CEA5F23}"/>
              </a:ext>
            </a:extLst>
          </p:cNvPr>
          <p:cNvPicPr>
            <a:picLocks noGrp="1" noChangeAspect="1"/>
          </p:cNvPicPr>
          <p:nvPr>
            <p:ph type="pic" idx="2"/>
          </p:nvPr>
        </p:nvPicPr>
        <p:blipFill>
          <a:blip r:embed="rId2"/>
          <a:srcRect l="26995" r="26995"/>
          <a:stretch/>
        </p:blipFill>
        <p:spPr>
          <a:xfrm>
            <a:off x="4924540" y="764312"/>
            <a:ext cx="3944038" cy="4084805"/>
          </a:xfrm>
        </p:spPr>
      </p:pic>
      <p:sp>
        <p:nvSpPr>
          <p:cNvPr id="12" name="Text Placeholder 11">
            <a:extLst>
              <a:ext uri="{FF2B5EF4-FFF2-40B4-BE49-F238E27FC236}">
                <a16:creationId xmlns:a16="http://schemas.microsoft.com/office/drawing/2014/main" id="{F1192CC6-E465-93F1-08A6-D5B0E37215E7}"/>
              </a:ext>
            </a:extLst>
          </p:cNvPr>
          <p:cNvSpPr>
            <a:spLocks noGrp="1"/>
          </p:cNvSpPr>
          <p:nvPr>
            <p:ph type="body" idx="1"/>
          </p:nvPr>
        </p:nvSpPr>
        <p:spPr>
          <a:xfrm>
            <a:off x="571778" y="878696"/>
            <a:ext cx="4088357" cy="3865200"/>
          </a:xfrm>
        </p:spPr>
        <p:txBody>
          <a:bodyPr/>
          <a:lstStyle/>
          <a:p>
            <a:endParaRPr lang="en-US" dirty="0"/>
          </a:p>
        </p:txBody>
      </p:sp>
      <p:pic>
        <p:nvPicPr>
          <p:cNvPr id="9" name="Picture 8">
            <a:extLst>
              <a:ext uri="{FF2B5EF4-FFF2-40B4-BE49-F238E27FC236}">
                <a16:creationId xmlns:a16="http://schemas.microsoft.com/office/drawing/2014/main" id="{C15B2B77-CFB6-6C16-CBA7-9FAFF3491A71}"/>
              </a:ext>
            </a:extLst>
          </p:cNvPr>
          <p:cNvPicPr>
            <a:picLocks noChangeAspect="1"/>
          </p:cNvPicPr>
          <p:nvPr/>
        </p:nvPicPr>
        <p:blipFill>
          <a:blip r:embed="rId3"/>
          <a:stretch>
            <a:fillRect/>
          </a:stretch>
        </p:blipFill>
        <p:spPr>
          <a:xfrm>
            <a:off x="704021" y="1102433"/>
            <a:ext cx="3956114" cy="1903049"/>
          </a:xfrm>
          <a:prstGeom prst="rect">
            <a:avLst/>
          </a:prstGeom>
        </p:spPr>
      </p:pic>
    </p:spTree>
    <p:extLst>
      <p:ext uri="{BB962C8B-B14F-4D97-AF65-F5344CB8AC3E}">
        <p14:creationId xmlns:p14="http://schemas.microsoft.com/office/powerpoint/2010/main" val="3845263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DEDE-5DBA-B3BD-9653-6EAD8A078323}"/>
              </a:ext>
            </a:extLst>
          </p:cNvPr>
          <p:cNvSpPr>
            <a:spLocks noGrp="1"/>
          </p:cNvSpPr>
          <p:nvPr>
            <p:ph type="title"/>
          </p:nvPr>
        </p:nvSpPr>
        <p:spPr/>
        <p:txBody>
          <a:bodyPr/>
          <a:lstStyle/>
          <a:p>
            <a:r>
              <a:rPr lang="en-US" dirty="0"/>
              <a:t>OUTPUT MANAGEMENT</a:t>
            </a:r>
          </a:p>
        </p:txBody>
      </p:sp>
      <p:sp>
        <p:nvSpPr>
          <p:cNvPr id="3" name="Content Placeholder 2">
            <a:extLst>
              <a:ext uri="{FF2B5EF4-FFF2-40B4-BE49-F238E27FC236}">
                <a16:creationId xmlns:a16="http://schemas.microsoft.com/office/drawing/2014/main" id="{C1EBF61F-AC1C-A196-409A-DAAD2BD58394}"/>
              </a:ext>
            </a:extLst>
          </p:cNvPr>
          <p:cNvSpPr>
            <a:spLocks noGrp="1"/>
          </p:cNvSpPr>
          <p:nvPr>
            <p:ph idx="1"/>
          </p:nvPr>
        </p:nvSpPr>
        <p:spPr>
          <a:xfrm>
            <a:off x="366822" y="871377"/>
            <a:ext cx="8575795" cy="3743036"/>
          </a:xfrm>
        </p:spPr>
        <p:txBody>
          <a:bodyPr/>
          <a:lstStyle/>
          <a:p>
            <a:endParaRPr lang="en-US" dirty="0"/>
          </a:p>
        </p:txBody>
      </p:sp>
      <p:grpSp>
        <p:nvGrpSpPr>
          <p:cNvPr id="4" name="Google Shape;7554;p76">
            <a:extLst>
              <a:ext uri="{FF2B5EF4-FFF2-40B4-BE49-F238E27FC236}">
                <a16:creationId xmlns:a16="http://schemas.microsoft.com/office/drawing/2014/main" id="{C06099FF-CD46-E363-1AB5-E09845592851}"/>
              </a:ext>
            </a:extLst>
          </p:cNvPr>
          <p:cNvGrpSpPr/>
          <p:nvPr/>
        </p:nvGrpSpPr>
        <p:grpSpPr>
          <a:xfrm>
            <a:off x="419725" y="876381"/>
            <a:ext cx="4092316" cy="2661576"/>
            <a:chOff x="0" y="0"/>
            <a:chExt cx="4092315" cy="2661574"/>
          </a:xfrm>
        </p:grpSpPr>
        <p:sp>
          <p:nvSpPr>
            <p:cNvPr id="5" name="Google Shape;7555;p76">
              <a:extLst>
                <a:ext uri="{FF2B5EF4-FFF2-40B4-BE49-F238E27FC236}">
                  <a16:creationId xmlns:a16="http://schemas.microsoft.com/office/drawing/2014/main" id="{B4C57DCF-CAAA-7CB1-69F3-5ADB65CFD056}"/>
                </a:ext>
              </a:extLst>
            </p:cNvPr>
            <p:cNvSpPr/>
            <p:nvPr/>
          </p:nvSpPr>
          <p:spPr>
            <a:xfrm>
              <a:off x="0" y="0"/>
              <a:ext cx="4092315" cy="2661574"/>
            </a:xfrm>
            <a:prstGeom prst="roundRect">
              <a:avLst>
                <a:gd name="adj" fmla="val 2212"/>
              </a:avLst>
            </a:prstGeom>
            <a:solidFill>
              <a:srgbClr val="F2F2F2"/>
            </a:solidFill>
            <a:ln w="9525" cap="flat" cmpd="sng">
              <a:solidFill>
                <a:srgbClr val="E4E9EE"/>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grpSp>
          <p:nvGrpSpPr>
            <p:cNvPr id="6" name="Google Shape;7556;p76">
              <a:extLst>
                <a:ext uri="{FF2B5EF4-FFF2-40B4-BE49-F238E27FC236}">
                  <a16:creationId xmlns:a16="http://schemas.microsoft.com/office/drawing/2014/main" id="{C13DEFBD-4E71-82B0-63EC-8C020253E61A}"/>
                </a:ext>
              </a:extLst>
            </p:cNvPr>
            <p:cNvGrpSpPr/>
            <p:nvPr/>
          </p:nvGrpSpPr>
          <p:grpSpPr>
            <a:xfrm>
              <a:off x="157357" y="67574"/>
              <a:ext cx="1848354" cy="540003"/>
              <a:chOff x="0" y="0"/>
              <a:chExt cx="1848352" cy="540001"/>
            </a:xfrm>
          </p:grpSpPr>
          <p:grpSp>
            <p:nvGrpSpPr>
              <p:cNvPr id="24" name="Google Shape;7557;p76">
                <a:extLst>
                  <a:ext uri="{FF2B5EF4-FFF2-40B4-BE49-F238E27FC236}">
                    <a16:creationId xmlns:a16="http://schemas.microsoft.com/office/drawing/2014/main" id="{7953AAC3-5259-06DC-9C04-49A316CF9619}"/>
                  </a:ext>
                </a:extLst>
              </p:cNvPr>
              <p:cNvGrpSpPr/>
              <p:nvPr/>
            </p:nvGrpSpPr>
            <p:grpSpPr>
              <a:xfrm>
                <a:off x="0" y="0"/>
                <a:ext cx="540001" cy="540001"/>
                <a:chOff x="0" y="0"/>
                <a:chExt cx="540000" cy="540000"/>
              </a:xfrm>
            </p:grpSpPr>
            <p:sp>
              <p:nvSpPr>
                <p:cNvPr id="26" name="Google Shape;7558;p76">
                  <a:extLst>
                    <a:ext uri="{FF2B5EF4-FFF2-40B4-BE49-F238E27FC236}">
                      <a16:creationId xmlns:a16="http://schemas.microsoft.com/office/drawing/2014/main" id="{E495CB42-187C-241C-43BC-8646601DC938}"/>
                    </a:ext>
                  </a:extLst>
                </p:cNvPr>
                <p:cNvSpPr/>
                <p:nvPr/>
              </p:nvSpPr>
              <p:spPr>
                <a:xfrm>
                  <a:off x="0" y="0"/>
                  <a:ext cx="540000" cy="540000"/>
                </a:xfrm>
                <a:prstGeom prst="ellipse">
                  <a:avLst/>
                </a:prstGeom>
                <a:noFill/>
                <a:ln w="12700" cap="flat" cmpd="sng">
                  <a:solidFill>
                    <a:srgbClr val="8B8B8B"/>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pic>
              <p:nvPicPr>
                <p:cNvPr id="27" name="Google Shape;7559;p76" descr="Google Shape;1596;p6">
                  <a:extLst>
                    <a:ext uri="{FF2B5EF4-FFF2-40B4-BE49-F238E27FC236}">
                      <a16:creationId xmlns:a16="http://schemas.microsoft.com/office/drawing/2014/main" id="{DF41152D-AB6C-C1E3-282C-B71227E04452}"/>
                    </a:ext>
                  </a:extLst>
                </p:cNvPr>
                <p:cNvPicPr preferRelativeResize="0"/>
                <p:nvPr/>
              </p:nvPicPr>
              <p:blipFill rotWithShape="1">
                <a:blip r:embed="rId2">
                  <a:alphaModFix/>
                </a:blip>
                <a:srcRect/>
                <a:stretch/>
              </p:blipFill>
              <p:spPr>
                <a:xfrm>
                  <a:off x="89999" y="145536"/>
                  <a:ext cx="360001" cy="248928"/>
                </a:xfrm>
                <a:prstGeom prst="rect">
                  <a:avLst/>
                </a:prstGeom>
                <a:noFill/>
                <a:ln>
                  <a:noFill/>
                </a:ln>
              </p:spPr>
            </p:pic>
          </p:grpSp>
          <p:sp>
            <p:nvSpPr>
              <p:cNvPr id="25" name="Google Shape;7560;p76">
                <a:extLst>
                  <a:ext uri="{FF2B5EF4-FFF2-40B4-BE49-F238E27FC236}">
                    <a16:creationId xmlns:a16="http://schemas.microsoft.com/office/drawing/2014/main" id="{FD4F51DA-AADA-8F3E-301B-799C04819060}"/>
                  </a:ext>
                </a:extLst>
              </p:cNvPr>
              <p:cNvSpPr txBox="1"/>
              <p:nvPr/>
            </p:nvSpPr>
            <p:spPr>
              <a:xfrm>
                <a:off x="658143" y="131500"/>
                <a:ext cx="1190209" cy="294601"/>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200"/>
                  <a:buFont typeface="Avenir"/>
                  <a:buNone/>
                </a:pPr>
                <a:r>
                  <a:rPr lang="en-US" sz="1200" b="0" i="0" u="none" strike="noStrike" cap="none" dirty="0">
                    <a:solidFill>
                      <a:srgbClr val="000000"/>
                    </a:solidFill>
                    <a:latin typeface="Avenir"/>
                    <a:ea typeface="Avenir"/>
                    <a:cs typeface="Avenir"/>
                    <a:sym typeface="Avenir"/>
                  </a:rPr>
                  <a:t>Wastewater</a:t>
                </a:r>
                <a:endParaRPr sz="1400" b="0" i="0" u="none" strike="noStrike" cap="none" dirty="0">
                  <a:solidFill>
                    <a:srgbClr val="000000"/>
                  </a:solidFill>
                  <a:latin typeface="Arial"/>
                  <a:ea typeface="Arial"/>
                  <a:cs typeface="Arial"/>
                  <a:sym typeface="Arial"/>
                </a:endParaRPr>
              </a:p>
            </p:txBody>
          </p:sp>
        </p:grpSp>
        <p:grpSp>
          <p:nvGrpSpPr>
            <p:cNvPr id="7" name="Google Shape;7561;p76">
              <a:extLst>
                <a:ext uri="{FF2B5EF4-FFF2-40B4-BE49-F238E27FC236}">
                  <a16:creationId xmlns:a16="http://schemas.microsoft.com/office/drawing/2014/main" id="{D7B6CF08-8067-508A-004C-EFE39C9D3264}"/>
                </a:ext>
              </a:extLst>
            </p:cNvPr>
            <p:cNvGrpSpPr/>
            <p:nvPr/>
          </p:nvGrpSpPr>
          <p:grpSpPr>
            <a:xfrm>
              <a:off x="157357" y="730058"/>
              <a:ext cx="1268735" cy="540003"/>
              <a:chOff x="0" y="0"/>
              <a:chExt cx="1268734" cy="540001"/>
            </a:xfrm>
          </p:grpSpPr>
          <p:grpSp>
            <p:nvGrpSpPr>
              <p:cNvPr id="20" name="Google Shape;7562;p76">
                <a:extLst>
                  <a:ext uri="{FF2B5EF4-FFF2-40B4-BE49-F238E27FC236}">
                    <a16:creationId xmlns:a16="http://schemas.microsoft.com/office/drawing/2014/main" id="{EAF8696B-0097-3398-BBE1-B0EF2F33672E}"/>
                  </a:ext>
                </a:extLst>
              </p:cNvPr>
              <p:cNvGrpSpPr/>
              <p:nvPr/>
            </p:nvGrpSpPr>
            <p:grpSpPr>
              <a:xfrm>
                <a:off x="0" y="0"/>
                <a:ext cx="540001" cy="540001"/>
                <a:chOff x="0" y="0"/>
                <a:chExt cx="540000" cy="540000"/>
              </a:xfrm>
            </p:grpSpPr>
            <p:sp>
              <p:nvSpPr>
                <p:cNvPr id="22" name="Google Shape;7563;p76">
                  <a:extLst>
                    <a:ext uri="{FF2B5EF4-FFF2-40B4-BE49-F238E27FC236}">
                      <a16:creationId xmlns:a16="http://schemas.microsoft.com/office/drawing/2014/main" id="{19B5AC4D-CC9D-2945-29AB-8D8A597AB463}"/>
                    </a:ext>
                  </a:extLst>
                </p:cNvPr>
                <p:cNvSpPr/>
                <p:nvPr/>
              </p:nvSpPr>
              <p:spPr>
                <a:xfrm>
                  <a:off x="0" y="0"/>
                  <a:ext cx="540000" cy="540000"/>
                </a:xfrm>
                <a:prstGeom prst="ellipse">
                  <a:avLst/>
                </a:prstGeom>
                <a:noFill/>
                <a:ln w="12700" cap="flat" cmpd="sng">
                  <a:solidFill>
                    <a:srgbClr val="8B8B8B"/>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pic>
              <p:nvPicPr>
                <p:cNvPr id="23" name="Google Shape;7564;p76" descr="Google Shape;1601;p6">
                  <a:extLst>
                    <a:ext uri="{FF2B5EF4-FFF2-40B4-BE49-F238E27FC236}">
                      <a16:creationId xmlns:a16="http://schemas.microsoft.com/office/drawing/2014/main" id="{91152E89-B937-7109-2142-AB7A2FB8C626}"/>
                    </a:ext>
                  </a:extLst>
                </p:cNvPr>
                <p:cNvPicPr preferRelativeResize="0"/>
                <p:nvPr/>
              </p:nvPicPr>
              <p:blipFill rotWithShape="1">
                <a:blip r:embed="rId3">
                  <a:alphaModFix/>
                </a:blip>
                <a:srcRect/>
                <a:stretch/>
              </p:blipFill>
              <p:spPr>
                <a:xfrm>
                  <a:off x="57428" y="122992"/>
                  <a:ext cx="425144" cy="294016"/>
                </a:xfrm>
                <a:prstGeom prst="rect">
                  <a:avLst/>
                </a:prstGeom>
                <a:noFill/>
                <a:ln>
                  <a:noFill/>
                </a:ln>
              </p:spPr>
            </p:pic>
          </p:grpSp>
          <p:sp>
            <p:nvSpPr>
              <p:cNvPr id="21" name="Google Shape;7565;p76">
                <a:extLst>
                  <a:ext uri="{FF2B5EF4-FFF2-40B4-BE49-F238E27FC236}">
                    <a16:creationId xmlns:a16="http://schemas.microsoft.com/office/drawing/2014/main" id="{7CF62B1D-EA3F-90B3-C44A-0716F99696BF}"/>
                  </a:ext>
                </a:extLst>
              </p:cNvPr>
              <p:cNvSpPr txBox="1"/>
              <p:nvPr/>
            </p:nvSpPr>
            <p:spPr>
              <a:xfrm>
                <a:off x="658143" y="131500"/>
                <a:ext cx="610591" cy="294601"/>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200"/>
                  <a:buFont typeface="Avenir"/>
                  <a:buNone/>
                </a:pPr>
                <a:r>
                  <a:rPr lang="en-US" sz="1200" b="0" i="0" u="none" strike="noStrike" cap="none" dirty="0">
                    <a:solidFill>
                      <a:srgbClr val="000000"/>
                    </a:solidFill>
                    <a:latin typeface="Avenir"/>
                    <a:ea typeface="Avenir"/>
                    <a:cs typeface="Avenir"/>
                    <a:sym typeface="Avenir"/>
                  </a:rPr>
                  <a:t>Sludge</a:t>
                </a:r>
                <a:endParaRPr sz="1400" b="0" i="0" u="none" strike="noStrike" cap="none" dirty="0">
                  <a:solidFill>
                    <a:srgbClr val="000000"/>
                  </a:solidFill>
                  <a:latin typeface="Arial"/>
                  <a:ea typeface="Arial"/>
                  <a:cs typeface="Arial"/>
                  <a:sym typeface="Arial"/>
                </a:endParaRPr>
              </a:p>
            </p:txBody>
          </p:sp>
        </p:grpSp>
        <p:grpSp>
          <p:nvGrpSpPr>
            <p:cNvPr id="8" name="Google Shape;7566;p76">
              <a:extLst>
                <a:ext uri="{FF2B5EF4-FFF2-40B4-BE49-F238E27FC236}">
                  <a16:creationId xmlns:a16="http://schemas.microsoft.com/office/drawing/2014/main" id="{9F846552-ACB9-8C98-FDB2-8F47296AD137}"/>
                </a:ext>
              </a:extLst>
            </p:cNvPr>
            <p:cNvGrpSpPr/>
            <p:nvPr/>
          </p:nvGrpSpPr>
          <p:grpSpPr>
            <a:xfrm>
              <a:off x="157357" y="1392543"/>
              <a:ext cx="1848354" cy="540002"/>
              <a:chOff x="0" y="0"/>
              <a:chExt cx="1848352" cy="540001"/>
            </a:xfrm>
          </p:grpSpPr>
          <p:grpSp>
            <p:nvGrpSpPr>
              <p:cNvPr id="16" name="Google Shape;7567;p76">
                <a:extLst>
                  <a:ext uri="{FF2B5EF4-FFF2-40B4-BE49-F238E27FC236}">
                    <a16:creationId xmlns:a16="http://schemas.microsoft.com/office/drawing/2014/main" id="{0263D140-58BE-6E20-C0D8-DD4BF7E09ADC}"/>
                  </a:ext>
                </a:extLst>
              </p:cNvPr>
              <p:cNvGrpSpPr/>
              <p:nvPr/>
            </p:nvGrpSpPr>
            <p:grpSpPr>
              <a:xfrm>
                <a:off x="0" y="0"/>
                <a:ext cx="540001" cy="540001"/>
                <a:chOff x="0" y="0"/>
                <a:chExt cx="540000" cy="540000"/>
              </a:xfrm>
            </p:grpSpPr>
            <p:sp>
              <p:nvSpPr>
                <p:cNvPr id="18" name="Google Shape;7568;p76">
                  <a:extLst>
                    <a:ext uri="{FF2B5EF4-FFF2-40B4-BE49-F238E27FC236}">
                      <a16:creationId xmlns:a16="http://schemas.microsoft.com/office/drawing/2014/main" id="{0C4B6782-4F69-F77C-9B24-C38E48489723}"/>
                    </a:ext>
                  </a:extLst>
                </p:cNvPr>
                <p:cNvSpPr/>
                <p:nvPr/>
              </p:nvSpPr>
              <p:spPr>
                <a:xfrm>
                  <a:off x="0" y="0"/>
                  <a:ext cx="540000" cy="540000"/>
                </a:xfrm>
                <a:prstGeom prst="ellipse">
                  <a:avLst/>
                </a:prstGeom>
                <a:noFill/>
                <a:ln w="12700" cap="flat" cmpd="sng">
                  <a:solidFill>
                    <a:srgbClr val="8B8B8B"/>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pic>
              <p:nvPicPr>
                <p:cNvPr id="19" name="Google Shape;7569;p76" descr="Google Shape;1606;p6">
                  <a:extLst>
                    <a:ext uri="{FF2B5EF4-FFF2-40B4-BE49-F238E27FC236}">
                      <a16:creationId xmlns:a16="http://schemas.microsoft.com/office/drawing/2014/main" id="{61F7A30A-1AC6-BA77-E4C1-48E9F345B238}"/>
                    </a:ext>
                  </a:extLst>
                </p:cNvPr>
                <p:cNvPicPr preferRelativeResize="0"/>
                <p:nvPr/>
              </p:nvPicPr>
              <p:blipFill rotWithShape="1">
                <a:blip r:embed="rId4">
                  <a:alphaModFix/>
                </a:blip>
                <a:srcRect/>
                <a:stretch/>
              </p:blipFill>
              <p:spPr>
                <a:xfrm>
                  <a:off x="90564" y="119873"/>
                  <a:ext cx="358871" cy="300254"/>
                </a:xfrm>
                <a:prstGeom prst="rect">
                  <a:avLst/>
                </a:prstGeom>
                <a:noFill/>
                <a:ln>
                  <a:noFill/>
                </a:ln>
              </p:spPr>
            </p:pic>
          </p:grpSp>
          <p:sp>
            <p:nvSpPr>
              <p:cNvPr id="17" name="Google Shape;7570;p76">
                <a:extLst>
                  <a:ext uri="{FF2B5EF4-FFF2-40B4-BE49-F238E27FC236}">
                    <a16:creationId xmlns:a16="http://schemas.microsoft.com/office/drawing/2014/main" id="{4F05C451-AC60-BF52-6E55-9ACC8E4E3ADF}"/>
                  </a:ext>
                </a:extLst>
              </p:cNvPr>
              <p:cNvSpPr txBox="1"/>
              <p:nvPr/>
            </p:nvSpPr>
            <p:spPr>
              <a:xfrm>
                <a:off x="658143" y="131500"/>
                <a:ext cx="1190209" cy="294601"/>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200"/>
                  <a:buFont typeface="Avenir"/>
                  <a:buNone/>
                </a:pPr>
                <a:r>
                  <a:rPr lang="en-US" sz="1200" b="0" i="0" u="none" strike="noStrike" cap="none" dirty="0">
                    <a:solidFill>
                      <a:srgbClr val="000000"/>
                    </a:solidFill>
                    <a:latin typeface="Avenir"/>
                    <a:ea typeface="Avenir"/>
                    <a:cs typeface="Avenir"/>
                    <a:sym typeface="Avenir"/>
                  </a:rPr>
                  <a:t>Air Emission</a:t>
                </a:r>
                <a:endParaRPr sz="1400" b="0" i="0" u="none" strike="noStrike" cap="none" dirty="0">
                  <a:solidFill>
                    <a:srgbClr val="000000"/>
                  </a:solidFill>
                  <a:latin typeface="Arial"/>
                  <a:ea typeface="Arial"/>
                  <a:cs typeface="Arial"/>
                  <a:sym typeface="Arial"/>
                </a:endParaRPr>
              </a:p>
            </p:txBody>
          </p:sp>
        </p:grpSp>
        <p:grpSp>
          <p:nvGrpSpPr>
            <p:cNvPr id="9" name="Google Shape;7571;p76">
              <a:extLst>
                <a:ext uri="{FF2B5EF4-FFF2-40B4-BE49-F238E27FC236}">
                  <a16:creationId xmlns:a16="http://schemas.microsoft.com/office/drawing/2014/main" id="{8ECB542C-5509-EA59-EEA9-87FBFEB69389}"/>
                </a:ext>
              </a:extLst>
            </p:cNvPr>
            <p:cNvGrpSpPr/>
            <p:nvPr/>
          </p:nvGrpSpPr>
          <p:grpSpPr>
            <a:xfrm>
              <a:off x="157357" y="2055027"/>
              <a:ext cx="2469757" cy="540003"/>
              <a:chOff x="0" y="0"/>
              <a:chExt cx="2469755" cy="540001"/>
            </a:xfrm>
          </p:grpSpPr>
          <p:grpSp>
            <p:nvGrpSpPr>
              <p:cNvPr id="12" name="Google Shape;7572;p76">
                <a:extLst>
                  <a:ext uri="{FF2B5EF4-FFF2-40B4-BE49-F238E27FC236}">
                    <a16:creationId xmlns:a16="http://schemas.microsoft.com/office/drawing/2014/main" id="{19EBBEE1-B5B4-E13A-2FE0-73D4909ED0F4}"/>
                  </a:ext>
                </a:extLst>
              </p:cNvPr>
              <p:cNvGrpSpPr/>
              <p:nvPr/>
            </p:nvGrpSpPr>
            <p:grpSpPr>
              <a:xfrm>
                <a:off x="0" y="0"/>
                <a:ext cx="540001" cy="540001"/>
                <a:chOff x="0" y="0"/>
                <a:chExt cx="540000" cy="540000"/>
              </a:xfrm>
            </p:grpSpPr>
            <p:sp>
              <p:nvSpPr>
                <p:cNvPr id="14" name="Google Shape;7573;p76">
                  <a:extLst>
                    <a:ext uri="{FF2B5EF4-FFF2-40B4-BE49-F238E27FC236}">
                      <a16:creationId xmlns:a16="http://schemas.microsoft.com/office/drawing/2014/main" id="{FB565B57-4FAA-421A-CB87-049076229E1D}"/>
                    </a:ext>
                  </a:extLst>
                </p:cNvPr>
                <p:cNvSpPr/>
                <p:nvPr/>
              </p:nvSpPr>
              <p:spPr>
                <a:xfrm>
                  <a:off x="0" y="0"/>
                  <a:ext cx="540000" cy="540000"/>
                </a:xfrm>
                <a:prstGeom prst="ellipse">
                  <a:avLst/>
                </a:prstGeom>
                <a:noFill/>
                <a:ln w="12700" cap="flat" cmpd="sng">
                  <a:solidFill>
                    <a:srgbClr val="8B8B8B"/>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pic>
              <p:nvPicPr>
                <p:cNvPr id="15" name="Google Shape;7574;p76" descr="Google Shape;1611;p6">
                  <a:extLst>
                    <a:ext uri="{FF2B5EF4-FFF2-40B4-BE49-F238E27FC236}">
                      <a16:creationId xmlns:a16="http://schemas.microsoft.com/office/drawing/2014/main" id="{7727DD91-2151-9A7D-12E3-327F206A3BB7}"/>
                    </a:ext>
                  </a:extLst>
                </p:cNvPr>
                <p:cNvPicPr preferRelativeResize="0"/>
                <p:nvPr/>
              </p:nvPicPr>
              <p:blipFill rotWithShape="1">
                <a:blip r:embed="rId5">
                  <a:alphaModFix/>
                </a:blip>
                <a:srcRect/>
                <a:stretch/>
              </p:blipFill>
              <p:spPr>
                <a:xfrm>
                  <a:off x="112849" y="91076"/>
                  <a:ext cx="314302" cy="357848"/>
                </a:xfrm>
                <a:prstGeom prst="rect">
                  <a:avLst/>
                </a:prstGeom>
                <a:noFill/>
                <a:ln>
                  <a:noFill/>
                </a:ln>
              </p:spPr>
            </p:pic>
          </p:grpSp>
          <p:sp>
            <p:nvSpPr>
              <p:cNvPr id="13" name="Google Shape;7575;p76">
                <a:extLst>
                  <a:ext uri="{FF2B5EF4-FFF2-40B4-BE49-F238E27FC236}">
                    <a16:creationId xmlns:a16="http://schemas.microsoft.com/office/drawing/2014/main" id="{802D8B66-2320-3DEB-6A56-E12804C8445E}"/>
                  </a:ext>
                </a:extLst>
              </p:cNvPr>
              <p:cNvSpPr txBox="1"/>
              <p:nvPr/>
            </p:nvSpPr>
            <p:spPr>
              <a:xfrm>
                <a:off x="658144" y="50708"/>
                <a:ext cx="1811611" cy="472401"/>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200"/>
                  <a:buFont typeface="Avenir"/>
                  <a:buNone/>
                </a:pPr>
                <a:r>
                  <a:rPr lang="en-US" sz="1200" b="0" i="0" u="none" strike="noStrike" cap="none" dirty="0">
                    <a:solidFill>
                      <a:srgbClr val="000000"/>
                    </a:solidFill>
                    <a:latin typeface="Avenir"/>
                    <a:ea typeface="Avenir"/>
                    <a:cs typeface="Avenir"/>
                    <a:sym typeface="Avenir"/>
                  </a:rPr>
                  <a:t>Solid Waste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venir"/>
                  <a:buNone/>
                </a:pPr>
                <a:r>
                  <a:rPr lang="en-US" sz="1000" b="0" i="0" u="none" strike="noStrike" cap="none" dirty="0">
                    <a:solidFill>
                      <a:srgbClr val="000000"/>
                    </a:solidFill>
                    <a:latin typeface="Avenir"/>
                    <a:ea typeface="Avenir"/>
                    <a:cs typeface="Avenir"/>
                    <a:sym typeface="Avenir"/>
                  </a:rPr>
                  <a:t>(Hazardous &amp; non-hazardous)</a:t>
                </a:r>
                <a:endParaRPr sz="1400" b="0" i="0" u="none" strike="noStrike" cap="none" dirty="0">
                  <a:solidFill>
                    <a:srgbClr val="000000"/>
                  </a:solidFill>
                  <a:latin typeface="Arial"/>
                  <a:ea typeface="Arial"/>
                  <a:cs typeface="Arial"/>
                  <a:sym typeface="Arial"/>
                </a:endParaRPr>
              </a:p>
            </p:txBody>
          </p:sp>
        </p:grpSp>
        <p:sp>
          <p:nvSpPr>
            <p:cNvPr id="10" name="Google Shape;7576;p76">
              <a:extLst>
                <a:ext uri="{FF2B5EF4-FFF2-40B4-BE49-F238E27FC236}">
                  <a16:creationId xmlns:a16="http://schemas.microsoft.com/office/drawing/2014/main" id="{786D26FE-064F-5765-3AA9-1F72520A28EE}"/>
                </a:ext>
              </a:extLst>
            </p:cNvPr>
            <p:cNvSpPr txBox="1"/>
            <p:nvPr/>
          </p:nvSpPr>
          <p:spPr>
            <a:xfrm>
              <a:off x="2818650" y="898213"/>
              <a:ext cx="1257900" cy="769500"/>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100" b="0" i="0" u="none" strike="noStrike" cap="none" dirty="0">
                  <a:solidFill>
                    <a:srgbClr val="000000"/>
                  </a:solidFill>
                  <a:latin typeface="Avenir"/>
                  <a:ea typeface="Avenir"/>
                  <a:cs typeface="Avenir"/>
                  <a:sym typeface="Avenir"/>
                </a:rPr>
                <a:t>Concerns your chemical &amp; environmental policy directly</a:t>
              </a:r>
              <a:endParaRPr sz="1400" b="0" i="0" u="none" strike="noStrike" cap="none" dirty="0">
                <a:solidFill>
                  <a:srgbClr val="000000"/>
                </a:solidFill>
                <a:latin typeface="Arial"/>
                <a:ea typeface="Arial"/>
                <a:cs typeface="Arial"/>
                <a:sym typeface="Arial"/>
              </a:endParaRPr>
            </a:p>
          </p:txBody>
        </p:sp>
        <p:sp>
          <p:nvSpPr>
            <p:cNvPr id="11" name="Google Shape;7577;p76">
              <a:extLst>
                <a:ext uri="{FF2B5EF4-FFF2-40B4-BE49-F238E27FC236}">
                  <a16:creationId xmlns:a16="http://schemas.microsoft.com/office/drawing/2014/main" id="{CCC1384C-117F-D773-4831-38F35FD62FCF}"/>
                </a:ext>
              </a:extLst>
            </p:cNvPr>
            <p:cNvSpPr/>
            <p:nvPr/>
          </p:nvSpPr>
          <p:spPr>
            <a:xfrm>
              <a:off x="2672696" y="80908"/>
              <a:ext cx="145953" cy="2503952"/>
            </a:xfrm>
            <a:custGeom>
              <a:avLst/>
              <a:gdLst/>
              <a:ahLst/>
              <a:cxnLst/>
              <a:rect l="l" t="t" r="r" b="b"/>
              <a:pathLst>
                <a:path w="21600" h="21600" extrusionOk="0">
                  <a:moveTo>
                    <a:pt x="0" y="0"/>
                  </a:moveTo>
                  <a:cubicBezTo>
                    <a:pt x="5965" y="0"/>
                    <a:pt x="10800" y="47"/>
                    <a:pt x="10800" y="105"/>
                  </a:cubicBezTo>
                  <a:lnTo>
                    <a:pt x="10800" y="10695"/>
                  </a:lnTo>
                  <a:cubicBezTo>
                    <a:pt x="10800" y="10753"/>
                    <a:pt x="15635" y="10800"/>
                    <a:pt x="21600" y="10800"/>
                  </a:cubicBezTo>
                  <a:cubicBezTo>
                    <a:pt x="15635" y="10800"/>
                    <a:pt x="10800" y="10847"/>
                    <a:pt x="10800" y="10905"/>
                  </a:cubicBezTo>
                  <a:lnTo>
                    <a:pt x="10800" y="21495"/>
                  </a:lnTo>
                  <a:cubicBezTo>
                    <a:pt x="10800" y="21553"/>
                    <a:pt x="5965" y="21600"/>
                    <a:pt x="0" y="21600"/>
                  </a:cubicBezTo>
                </a:path>
              </a:pathLst>
            </a:custGeom>
            <a:noFill/>
            <a:ln w="9525" cap="flat" cmpd="sng">
              <a:solidFill>
                <a:srgbClr val="0BA8D8"/>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1A1919"/>
                </a:buClr>
                <a:buSzPts val="1400"/>
                <a:buFont typeface="Arial"/>
                <a:buNone/>
              </a:pPr>
              <a:endParaRPr sz="1400" b="0" i="0" u="none" strike="noStrike" cap="none" dirty="0">
                <a:solidFill>
                  <a:srgbClr val="1A1919"/>
                </a:solidFill>
                <a:latin typeface="Arial"/>
                <a:ea typeface="Arial"/>
                <a:cs typeface="Arial"/>
                <a:sym typeface="Arial"/>
              </a:endParaRPr>
            </a:p>
          </p:txBody>
        </p:sp>
      </p:grpSp>
      <p:grpSp>
        <p:nvGrpSpPr>
          <p:cNvPr id="28" name="Google Shape;7578;p76">
            <a:extLst>
              <a:ext uri="{FF2B5EF4-FFF2-40B4-BE49-F238E27FC236}">
                <a16:creationId xmlns:a16="http://schemas.microsoft.com/office/drawing/2014/main" id="{3558970C-DD67-3FBC-9FE3-E32D17E4931F}"/>
              </a:ext>
            </a:extLst>
          </p:cNvPr>
          <p:cNvGrpSpPr/>
          <p:nvPr/>
        </p:nvGrpSpPr>
        <p:grpSpPr>
          <a:xfrm>
            <a:off x="419725" y="3632167"/>
            <a:ext cx="4092316" cy="684002"/>
            <a:chOff x="0" y="0"/>
            <a:chExt cx="4092315" cy="684001"/>
          </a:xfrm>
        </p:grpSpPr>
        <p:sp>
          <p:nvSpPr>
            <p:cNvPr id="29" name="Google Shape;7579;p76">
              <a:extLst>
                <a:ext uri="{FF2B5EF4-FFF2-40B4-BE49-F238E27FC236}">
                  <a16:creationId xmlns:a16="http://schemas.microsoft.com/office/drawing/2014/main" id="{D08A5508-E5A4-70BB-84FA-927779E0C602}"/>
                </a:ext>
              </a:extLst>
            </p:cNvPr>
            <p:cNvSpPr/>
            <p:nvPr/>
          </p:nvSpPr>
          <p:spPr>
            <a:xfrm>
              <a:off x="0" y="0"/>
              <a:ext cx="4092315" cy="684001"/>
            </a:xfrm>
            <a:prstGeom prst="roundRect">
              <a:avLst>
                <a:gd name="adj" fmla="val 2212"/>
              </a:avLst>
            </a:prstGeom>
            <a:solidFill>
              <a:srgbClr val="D9F2F7"/>
            </a:solidFill>
            <a:ln w="9525" cap="flat" cmpd="sng">
              <a:solidFill>
                <a:srgbClr val="E4E9EE"/>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grpSp>
          <p:nvGrpSpPr>
            <p:cNvPr id="30" name="Google Shape;7580;p76">
              <a:extLst>
                <a:ext uri="{FF2B5EF4-FFF2-40B4-BE49-F238E27FC236}">
                  <a16:creationId xmlns:a16="http://schemas.microsoft.com/office/drawing/2014/main" id="{38041A5A-6D9C-5D9F-5381-3A51D74C8B84}"/>
                </a:ext>
              </a:extLst>
            </p:cNvPr>
            <p:cNvGrpSpPr/>
            <p:nvPr/>
          </p:nvGrpSpPr>
          <p:grpSpPr>
            <a:xfrm>
              <a:off x="157357" y="72000"/>
              <a:ext cx="1816445" cy="540003"/>
              <a:chOff x="0" y="0"/>
              <a:chExt cx="1816443" cy="540001"/>
            </a:xfrm>
          </p:grpSpPr>
          <p:grpSp>
            <p:nvGrpSpPr>
              <p:cNvPr id="32" name="Google Shape;7581;p76">
                <a:extLst>
                  <a:ext uri="{FF2B5EF4-FFF2-40B4-BE49-F238E27FC236}">
                    <a16:creationId xmlns:a16="http://schemas.microsoft.com/office/drawing/2014/main" id="{7FB81D63-92B7-7E0E-ADEA-7FA7F95C2E42}"/>
                  </a:ext>
                </a:extLst>
              </p:cNvPr>
              <p:cNvGrpSpPr/>
              <p:nvPr/>
            </p:nvGrpSpPr>
            <p:grpSpPr>
              <a:xfrm>
                <a:off x="0" y="0"/>
                <a:ext cx="540001" cy="540001"/>
                <a:chOff x="0" y="0"/>
                <a:chExt cx="540000" cy="540000"/>
              </a:xfrm>
            </p:grpSpPr>
            <p:sp>
              <p:nvSpPr>
                <p:cNvPr id="34" name="Google Shape;7582;p76">
                  <a:extLst>
                    <a:ext uri="{FF2B5EF4-FFF2-40B4-BE49-F238E27FC236}">
                      <a16:creationId xmlns:a16="http://schemas.microsoft.com/office/drawing/2014/main" id="{81DE930B-1115-4538-6E7F-92A7E5130ED6}"/>
                    </a:ext>
                  </a:extLst>
                </p:cNvPr>
                <p:cNvSpPr/>
                <p:nvPr/>
              </p:nvSpPr>
              <p:spPr>
                <a:xfrm>
                  <a:off x="0" y="0"/>
                  <a:ext cx="540000" cy="540000"/>
                </a:xfrm>
                <a:prstGeom prst="ellipse">
                  <a:avLst/>
                </a:prstGeom>
                <a:noFill/>
                <a:ln w="12700" cap="flat" cmpd="sng">
                  <a:solidFill>
                    <a:srgbClr val="8B8B8B"/>
                  </a:solidFill>
                  <a:prstDash val="solid"/>
                  <a:round/>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400" b="0" i="0" u="none" strike="noStrike" cap="none" dirty="0">
                    <a:solidFill>
                      <a:srgbClr val="1A1919"/>
                    </a:solidFill>
                    <a:latin typeface="Arial"/>
                    <a:ea typeface="Arial"/>
                    <a:cs typeface="Arial"/>
                    <a:sym typeface="Arial"/>
                  </a:endParaRPr>
                </a:p>
              </p:txBody>
            </p:sp>
            <p:pic>
              <p:nvPicPr>
                <p:cNvPr id="35" name="Google Shape;7583;p76" descr="Google Shape;1620;p6">
                  <a:extLst>
                    <a:ext uri="{FF2B5EF4-FFF2-40B4-BE49-F238E27FC236}">
                      <a16:creationId xmlns:a16="http://schemas.microsoft.com/office/drawing/2014/main" id="{A1A00FBF-A132-336B-1705-2E0A9141F4A9}"/>
                    </a:ext>
                  </a:extLst>
                </p:cNvPr>
                <p:cNvPicPr preferRelativeResize="0"/>
                <p:nvPr/>
              </p:nvPicPr>
              <p:blipFill rotWithShape="1">
                <a:blip r:embed="rId6">
                  <a:alphaModFix/>
                </a:blip>
                <a:srcRect/>
                <a:stretch/>
              </p:blipFill>
              <p:spPr>
                <a:xfrm>
                  <a:off x="77355" y="111862"/>
                  <a:ext cx="385289" cy="316275"/>
                </a:xfrm>
                <a:prstGeom prst="rect">
                  <a:avLst/>
                </a:prstGeom>
                <a:noFill/>
                <a:ln>
                  <a:noFill/>
                </a:ln>
              </p:spPr>
            </p:pic>
          </p:grpSp>
          <p:sp>
            <p:nvSpPr>
              <p:cNvPr id="33" name="Google Shape;7584;p76">
                <a:extLst>
                  <a:ext uri="{FF2B5EF4-FFF2-40B4-BE49-F238E27FC236}">
                    <a16:creationId xmlns:a16="http://schemas.microsoft.com/office/drawing/2014/main" id="{54A52EA7-967F-12E0-B3CF-745CD220DADA}"/>
                  </a:ext>
                </a:extLst>
              </p:cNvPr>
              <p:cNvSpPr txBox="1"/>
              <p:nvPr/>
            </p:nvSpPr>
            <p:spPr>
              <a:xfrm>
                <a:off x="658143" y="131500"/>
                <a:ext cx="1158300" cy="276900"/>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200"/>
                  <a:buFont typeface="Avenir"/>
                  <a:buNone/>
                </a:pPr>
                <a:r>
                  <a:rPr lang="en-US" sz="1200" b="0" i="0" u="none" strike="noStrike" cap="none" dirty="0">
                    <a:solidFill>
                      <a:srgbClr val="000000"/>
                    </a:solidFill>
                    <a:latin typeface="Avenir"/>
                    <a:ea typeface="Avenir"/>
                    <a:cs typeface="Avenir"/>
                    <a:sym typeface="Avenir"/>
                  </a:rPr>
                  <a:t>Final products</a:t>
                </a:r>
                <a:endParaRPr sz="1400" b="0" i="0" u="none" strike="noStrike" cap="none" dirty="0">
                  <a:solidFill>
                    <a:srgbClr val="000000"/>
                  </a:solidFill>
                  <a:latin typeface="Arial"/>
                  <a:ea typeface="Arial"/>
                  <a:cs typeface="Arial"/>
                  <a:sym typeface="Arial"/>
                </a:endParaRPr>
              </a:p>
            </p:txBody>
          </p:sp>
        </p:grpSp>
        <p:sp>
          <p:nvSpPr>
            <p:cNvPr id="31" name="Google Shape;7585;p76">
              <a:extLst>
                <a:ext uri="{FF2B5EF4-FFF2-40B4-BE49-F238E27FC236}">
                  <a16:creationId xmlns:a16="http://schemas.microsoft.com/office/drawing/2014/main" id="{A923E278-5491-5182-62D1-E023CBF321B8}"/>
                </a:ext>
              </a:extLst>
            </p:cNvPr>
            <p:cNvSpPr txBox="1"/>
            <p:nvPr/>
          </p:nvSpPr>
          <p:spPr>
            <a:xfrm>
              <a:off x="2702576" y="44977"/>
              <a:ext cx="1337700" cy="600300"/>
            </a:xfrm>
            <a:prstGeom prst="rect">
              <a:avLst/>
            </a:prstGeom>
            <a:noFill/>
            <a:ln>
              <a:noFill/>
            </a:ln>
          </p:spPr>
          <p:txBody>
            <a:bodyPr spcFirstLastPara="1" wrap="square" lIns="45675" tIns="45675" rIns="45675" bIns="45675" anchor="t" anchorCtr="0">
              <a:spAutoFit/>
            </a:bodyPr>
            <a:lstStyle/>
            <a:p>
              <a:pPr marL="0" marR="0" lvl="0" indent="0" algn="l" rtl="0">
                <a:lnSpc>
                  <a:spcPct val="100000"/>
                </a:lnSpc>
                <a:spcBef>
                  <a:spcPts val="0"/>
                </a:spcBef>
                <a:spcAft>
                  <a:spcPts val="0"/>
                </a:spcAft>
                <a:buClr>
                  <a:srgbClr val="000000"/>
                </a:buClr>
                <a:buSzPts val="1100"/>
                <a:buFont typeface="Avenir"/>
                <a:buNone/>
              </a:pPr>
              <a:r>
                <a:rPr lang="en-US" sz="1100" b="0" i="0" u="none" strike="noStrike" cap="none" dirty="0">
                  <a:solidFill>
                    <a:srgbClr val="000000"/>
                  </a:solidFill>
                  <a:latin typeface="Avenir"/>
                  <a:ea typeface="Avenir"/>
                  <a:cs typeface="Avenir"/>
                  <a:sym typeface="Avenir"/>
                </a:rPr>
                <a:t>concerns RSL and product safety compliance</a:t>
              </a:r>
              <a:endParaRPr sz="1400" b="0" i="0" u="none" strike="noStrike" cap="none" dirty="0">
                <a:solidFill>
                  <a:srgbClr val="000000"/>
                </a:solidFill>
                <a:latin typeface="Arial"/>
                <a:ea typeface="Arial"/>
                <a:cs typeface="Arial"/>
                <a:sym typeface="Arial"/>
              </a:endParaRPr>
            </a:p>
          </p:txBody>
        </p:sp>
      </p:grpSp>
      <p:sp>
        <p:nvSpPr>
          <p:cNvPr id="36" name="Google Shape;7586;p76">
            <a:extLst>
              <a:ext uri="{FF2B5EF4-FFF2-40B4-BE49-F238E27FC236}">
                <a16:creationId xmlns:a16="http://schemas.microsoft.com/office/drawing/2014/main" id="{BB9F5B7B-522C-8A65-E152-2DF2D75EC541}"/>
              </a:ext>
            </a:extLst>
          </p:cNvPr>
          <p:cNvSpPr txBox="1"/>
          <p:nvPr/>
        </p:nvSpPr>
        <p:spPr>
          <a:xfrm>
            <a:off x="4919018" y="1132546"/>
            <a:ext cx="4023600" cy="2149200"/>
          </a:xfrm>
          <a:prstGeom prst="rect">
            <a:avLst/>
          </a:prstGeom>
          <a:noFill/>
          <a:ln>
            <a:noFill/>
          </a:ln>
        </p:spPr>
        <p:txBody>
          <a:bodyPr spcFirstLastPara="1" wrap="square" lIns="34275" tIns="34275" rIns="34275" bIns="34275" anchor="t" anchorCtr="0">
            <a:spAutoFit/>
          </a:bodyPr>
          <a:lstStyle/>
          <a:p>
            <a:pPr marL="0" marR="0" lvl="0" indent="0" algn="l" rtl="0">
              <a:lnSpc>
                <a:spcPct val="114000"/>
              </a:lnSpc>
              <a:spcBef>
                <a:spcPts val="0"/>
              </a:spcBef>
              <a:spcAft>
                <a:spcPts val="0"/>
              </a:spcAft>
              <a:buClr>
                <a:srgbClr val="000000"/>
              </a:buClr>
              <a:buSzPts val="1200"/>
              <a:buFont typeface="Arial"/>
              <a:buNone/>
            </a:pPr>
            <a:r>
              <a:rPr lang="en-US" sz="1200" b="0" i="0" u="none" strike="noStrike" cap="none" dirty="0">
                <a:solidFill>
                  <a:srgbClr val="000000"/>
                </a:solidFill>
                <a:latin typeface="Avenir"/>
                <a:ea typeface="Avenir"/>
                <a:cs typeface="Avenir"/>
                <a:sym typeface="Avenir"/>
              </a:rPr>
              <a:t>From a chemical and environmental management standpoint, it is important to define all output streams as identified during your assessments, including but not limited to those stated in the grey box.</a:t>
            </a:r>
            <a:endParaRPr sz="1400" b="0" i="0" u="none" strike="noStrike" cap="none" dirty="0">
              <a:solidFill>
                <a:srgbClr val="272E3A"/>
              </a:solidFill>
              <a:latin typeface="Arial"/>
              <a:ea typeface="Arial"/>
              <a:cs typeface="Arial"/>
              <a:sym typeface="Arial"/>
            </a:endParaRPr>
          </a:p>
          <a:p>
            <a:pPr marL="0" marR="0" lvl="0" indent="0" algn="l" rtl="0">
              <a:lnSpc>
                <a:spcPct val="114000"/>
              </a:lnSpc>
              <a:spcBef>
                <a:spcPts val="0"/>
              </a:spcBef>
              <a:spcAft>
                <a:spcPts val="0"/>
              </a:spcAft>
              <a:buClr>
                <a:srgbClr val="000000"/>
              </a:buClr>
              <a:buSzPts val="1200"/>
              <a:buFont typeface="Arial"/>
              <a:buNone/>
            </a:pPr>
            <a:endParaRPr sz="1200" b="0" i="0" u="none" strike="noStrike" cap="none" dirty="0">
              <a:solidFill>
                <a:srgbClr val="000000"/>
              </a:solidFill>
              <a:latin typeface="Avenir"/>
              <a:ea typeface="Avenir"/>
              <a:cs typeface="Avenir"/>
              <a:sym typeface="Avenir"/>
            </a:endParaRPr>
          </a:p>
          <a:p>
            <a:pPr marL="0" marR="0" lvl="0" indent="0" algn="l" rtl="0">
              <a:lnSpc>
                <a:spcPct val="114000"/>
              </a:lnSpc>
              <a:spcBef>
                <a:spcPts val="0"/>
              </a:spcBef>
              <a:spcAft>
                <a:spcPts val="0"/>
              </a:spcAft>
              <a:buClr>
                <a:srgbClr val="000000"/>
              </a:buClr>
              <a:buSzPts val="1200"/>
              <a:buFont typeface="Arial"/>
              <a:buNone/>
            </a:pPr>
            <a:r>
              <a:rPr lang="en-US" sz="1200" b="0" i="0" u="none" strike="noStrike" cap="none" dirty="0">
                <a:solidFill>
                  <a:srgbClr val="000000"/>
                </a:solidFill>
                <a:latin typeface="Avenir"/>
                <a:ea typeface="Avenir"/>
                <a:cs typeface="Avenir"/>
                <a:sym typeface="Avenir"/>
              </a:rPr>
              <a:t>You need to consider how to:</a:t>
            </a:r>
            <a:endParaRPr sz="1200" b="0" i="0" u="none" strike="noStrike" cap="none" dirty="0">
              <a:solidFill>
                <a:srgbClr val="000000"/>
              </a:solidFill>
              <a:latin typeface="Avenir"/>
              <a:ea typeface="Avenir"/>
              <a:cs typeface="Avenir"/>
              <a:sym typeface="Avenir"/>
            </a:endParaRPr>
          </a:p>
          <a:p>
            <a:pPr marL="165100" marR="0" lvl="0" indent="-165100" algn="l" rtl="0">
              <a:lnSpc>
                <a:spcPct val="114000"/>
              </a:lnSpc>
              <a:spcBef>
                <a:spcPts val="0"/>
              </a:spcBef>
              <a:spcAft>
                <a:spcPts val="0"/>
              </a:spcAft>
              <a:buClr>
                <a:srgbClr val="000000"/>
              </a:buClr>
              <a:buSzPts val="1200"/>
              <a:buFont typeface="Arial"/>
              <a:buChar char="•"/>
            </a:pPr>
            <a:r>
              <a:rPr lang="en-US" sz="1200" b="0" i="0" u="none" strike="noStrike" cap="none" dirty="0">
                <a:solidFill>
                  <a:srgbClr val="000000"/>
                </a:solidFill>
                <a:latin typeface="Avenir"/>
                <a:ea typeface="Avenir"/>
                <a:cs typeface="Avenir"/>
                <a:sym typeface="Avenir"/>
              </a:rPr>
              <a:t>Control quality of discharged wastewater</a:t>
            </a:r>
            <a:endParaRPr sz="1200" b="0" i="0" u="none" strike="noStrike" cap="none" dirty="0">
              <a:solidFill>
                <a:srgbClr val="000000"/>
              </a:solidFill>
              <a:latin typeface="Avenir"/>
              <a:ea typeface="Avenir"/>
              <a:cs typeface="Avenir"/>
              <a:sym typeface="Avenir"/>
            </a:endParaRPr>
          </a:p>
          <a:p>
            <a:pPr marL="165100" marR="0" lvl="0" indent="-165100" algn="l" rtl="0">
              <a:lnSpc>
                <a:spcPct val="114000"/>
              </a:lnSpc>
              <a:spcBef>
                <a:spcPts val="0"/>
              </a:spcBef>
              <a:spcAft>
                <a:spcPts val="0"/>
              </a:spcAft>
              <a:buClr>
                <a:srgbClr val="000000"/>
              </a:buClr>
              <a:buSzPts val="1200"/>
              <a:buFont typeface="Arial"/>
              <a:buChar char="•"/>
            </a:pPr>
            <a:r>
              <a:rPr lang="en-US" sz="1200" b="0" i="0" u="none" strike="noStrike" cap="none" dirty="0">
                <a:solidFill>
                  <a:srgbClr val="000000"/>
                </a:solidFill>
                <a:latin typeface="Avenir"/>
                <a:ea typeface="Avenir"/>
                <a:cs typeface="Avenir"/>
                <a:sym typeface="Avenir"/>
              </a:rPr>
              <a:t>Properly manage and dispose the sludge</a:t>
            </a:r>
            <a:endParaRPr sz="1200" b="0" i="0" u="none" strike="noStrike" cap="none" dirty="0">
              <a:solidFill>
                <a:srgbClr val="000000"/>
              </a:solidFill>
              <a:latin typeface="Avenir"/>
              <a:ea typeface="Avenir"/>
              <a:cs typeface="Avenir"/>
              <a:sym typeface="Avenir"/>
            </a:endParaRPr>
          </a:p>
          <a:p>
            <a:pPr marL="165100" marR="0" lvl="0" indent="-165100" algn="l" rtl="0">
              <a:lnSpc>
                <a:spcPct val="114000"/>
              </a:lnSpc>
              <a:spcBef>
                <a:spcPts val="0"/>
              </a:spcBef>
              <a:spcAft>
                <a:spcPts val="0"/>
              </a:spcAft>
              <a:buClr>
                <a:srgbClr val="000000"/>
              </a:buClr>
              <a:buSzPts val="1200"/>
              <a:buFont typeface="Arial"/>
              <a:buChar char="•"/>
            </a:pPr>
            <a:r>
              <a:rPr lang="en-US" sz="1200" b="0" i="0" u="none" strike="noStrike" cap="none" dirty="0">
                <a:solidFill>
                  <a:srgbClr val="000000"/>
                </a:solidFill>
                <a:latin typeface="Avenir"/>
                <a:ea typeface="Avenir"/>
                <a:cs typeface="Avenir"/>
                <a:sym typeface="Avenir"/>
              </a:rPr>
              <a:t>Control air emissions</a:t>
            </a:r>
            <a:endParaRPr sz="1200" b="0" i="0" u="none" strike="noStrike" cap="none" dirty="0">
              <a:solidFill>
                <a:srgbClr val="000000"/>
              </a:solidFill>
              <a:latin typeface="Avenir"/>
              <a:ea typeface="Avenir"/>
              <a:cs typeface="Avenir"/>
              <a:sym typeface="Avenir"/>
            </a:endParaRPr>
          </a:p>
          <a:p>
            <a:pPr marL="165100" marR="0" lvl="0" indent="-165100" algn="l" rtl="0">
              <a:lnSpc>
                <a:spcPct val="114000"/>
              </a:lnSpc>
              <a:spcBef>
                <a:spcPts val="0"/>
              </a:spcBef>
              <a:spcAft>
                <a:spcPts val="0"/>
              </a:spcAft>
              <a:buClr>
                <a:srgbClr val="000000"/>
              </a:buClr>
              <a:buSzPts val="1200"/>
              <a:buFont typeface="Arial"/>
              <a:buChar char="•"/>
            </a:pPr>
            <a:r>
              <a:rPr lang="en-US" sz="1200" b="0" i="0" u="none" strike="noStrike" cap="none" dirty="0">
                <a:solidFill>
                  <a:srgbClr val="000000"/>
                </a:solidFill>
                <a:latin typeface="Avenir"/>
                <a:ea typeface="Avenir"/>
                <a:cs typeface="Avenir"/>
                <a:sym typeface="Avenir"/>
              </a:rPr>
              <a:t>Minimise hazardous solid waste and its management</a:t>
            </a:r>
            <a:endParaRPr sz="1200" b="0" i="0" u="none" strike="noStrike" cap="none" dirty="0">
              <a:solidFill>
                <a:srgbClr val="000000"/>
              </a:solidFill>
              <a:latin typeface="Avenir"/>
              <a:ea typeface="Avenir"/>
              <a:cs typeface="Avenir"/>
              <a:sym typeface="Avenir"/>
            </a:endParaRPr>
          </a:p>
        </p:txBody>
      </p:sp>
    </p:spTree>
    <p:extLst>
      <p:ext uri="{BB962C8B-B14F-4D97-AF65-F5344CB8AC3E}">
        <p14:creationId xmlns:p14="http://schemas.microsoft.com/office/powerpoint/2010/main" val="819241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86CB164D-D85F-49EB-8F58-8F05377FE4BB}"/>
              </a:ext>
            </a:extLst>
          </p:cNvPr>
          <p:cNvSpPr txBox="1">
            <a:spLocks/>
          </p:cNvSpPr>
          <p:nvPr/>
        </p:nvSpPr>
        <p:spPr>
          <a:xfrm>
            <a:off x="2087373" y="105915"/>
            <a:ext cx="4714058" cy="956792"/>
          </a:xfrm>
          <a:prstGeom prst="rect">
            <a:avLst/>
          </a:prstGeom>
        </p:spPr>
        <p:txBody>
          <a:bodyPr lIns="68580" tIns="34290" rIns="68580" bIns="34290">
            <a:normAutofit fontScale="97500"/>
          </a:bodyPr>
          <a:lstStyle>
            <a:lvl1pPr algn="ctr" defTabSz="914400" rtl="0" eaLnBrk="1" latinLnBrk="0" hangingPunct="1">
              <a:lnSpc>
                <a:spcPct val="90000"/>
              </a:lnSpc>
              <a:spcBef>
                <a:spcPct val="0"/>
              </a:spcBef>
              <a:buNone/>
              <a:defRPr sz="2800" b="1" kern="1200">
                <a:solidFill>
                  <a:schemeClr val="tx1"/>
                </a:solidFill>
                <a:latin typeface="Trebuchet MS" panose="020B0703020202090204" pitchFamily="34" charset="0"/>
                <a:ea typeface="+mj-ea"/>
                <a:cs typeface="+mj-cs"/>
              </a:defRPr>
            </a:lvl1pPr>
          </a:lstStyle>
          <a:p>
            <a:pPr>
              <a:spcBef>
                <a:spcPts val="0"/>
              </a:spcBef>
              <a:buClr>
                <a:schemeClr val="dk1"/>
              </a:buClr>
              <a:buSzPts val="2100"/>
            </a:pPr>
            <a:r>
              <a:rPr lang="en-US" sz="2400" dirty="0">
                <a:solidFill>
                  <a:srgbClr val="002060"/>
                </a:solidFill>
                <a:latin typeface="Trebuchet MS"/>
                <a:ea typeface="Trebuchet MS"/>
                <a:cs typeface="Trebuchet MS"/>
                <a:sym typeface="Trebuchet MS"/>
              </a:rPr>
              <a:t>OUTPUT MANAGEMENT</a:t>
            </a:r>
            <a:endParaRPr lang="de-DE" sz="2400" dirty="0">
              <a:solidFill>
                <a:srgbClr val="002060"/>
              </a:solidFill>
              <a:latin typeface="Trebuchet MS"/>
              <a:ea typeface="Trebuchet MS"/>
              <a:cs typeface="Trebuchet MS"/>
              <a:sym typeface="Trebuchet MS"/>
            </a:endParaRPr>
          </a:p>
        </p:txBody>
      </p:sp>
      <p:sp>
        <p:nvSpPr>
          <p:cNvPr id="11" name="Rectangle 10">
            <a:extLst>
              <a:ext uri="{FF2B5EF4-FFF2-40B4-BE49-F238E27FC236}">
                <a16:creationId xmlns:a16="http://schemas.microsoft.com/office/drawing/2014/main" id="{1B6A7F35-C018-4E24-B650-7498285422A9}"/>
              </a:ext>
            </a:extLst>
          </p:cNvPr>
          <p:cNvSpPr/>
          <p:nvPr/>
        </p:nvSpPr>
        <p:spPr>
          <a:xfrm>
            <a:off x="513027" y="1169800"/>
            <a:ext cx="4559905" cy="3389389"/>
          </a:xfrm>
          <a:prstGeom prst="rect">
            <a:avLst/>
          </a:prstGeom>
        </p:spPr>
        <p:txBody>
          <a:bodyPr wrap="square" lIns="68580" tIns="34290" rIns="68580" bIns="34290">
            <a:spAutoFit/>
          </a:bodyPr>
          <a:lstStyle/>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ZDHC Wastewater Guideline</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ETP operations for conventional parameters</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Conduct Root Cause Analysis for nonconformities</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Identify sources of air pollutants and control air emission</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Classify and label hazardous waste</a:t>
            </a:r>
          </a:p>
          <a:p>
            <a:pPr marL="214313" indent="-214313">
              <a:lnSpc>
                <a:spcPct val="114000"/>
              </a:lnSpc>
              <a:spcBef>
                <a:spcPts val="750"/>
              </a:spcBef>
              <a:buFont typeface="Arial" panose="020B0604020202020204" pitchFamily="34" charset="0"/>
              <a:buChar char="•"/>
            </a:pPr>
            <a:r>
              <a:rPr lang="en-US" sz="1600" dirty="0">
                <a:solidFill>
                  <a:srgbClr val="3F3F3F"/>
                </a:solidFill>
                <a:latin typeface="Verdana" panose="020B0604030504040204" pitchFamily="34" charset="0"/>
                <a:ea typeface="Verdana" panose="020B0604030504040204" pitchFamily="34" charset="0"/>
              </a:rPr>
              <a:t>Disposal pathways to dispose hazardous waste </a:t>
            </a:r>
            <a:endParaRPr lang="en-US" sz="1600" dirty="0">
              <a:solidFill>
                <a:srgbClr val="3F3F3F"/>
              </a:solidFill>
              <a:highlight>
                <a:srgbClr val="FFFF00"/>
              </a:highlight>
              <a:latin typeface="Verdana" panose="020B0604030504040204" pitchFamily="34" charset="0"/>
              <a:ea typeface="Verdana" panose="020B0604030504040204" pitchFamily="34" charset="0"/>
            </a:endParaRPr>
          </a:p>
        </p:txBody>
      </p:sp>
      <p:pic>
        <p:nvPicPr>
          <p:cNvPr id="1026" name="Picture 2" descr="C:\Users\Admin\Pictures\Screenshots\Screenshot (106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218" y="707666"/>
            <a:ext cx="3577869" cy="4304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30710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CA64A9C-0452-D716-C376-3D705622BAEE}"/>
              </a:ext>
            </a:extLst>
          </p:cNvPr>
          <p:cNvSpPr>
            <a:spLocks noGrp="1"/>
          </p:cNvSpPr>
          <p:nvPr>
            <p:ph type="title"/>
          </p:nvPr>
        </p:nvSpPr>
        <p:spPr/>
        <p:txBody>
          <a:bodyPr/>
          <a:lstStyle/>
          <a:p>
            <a:r>
              <a:rPr lang="en-US" dirty="0"/>
              <a:t>WASTE MANAGEMENT</a:t>
            </a:r>
          </a:p>
        </p:txBody>
      </p:sp>
      <p:pic>
        <p:nvPicPr>
          <p:cNvPr id="17" name="Picture Placeholder 16">
            <a:extLst>
              <a:ext uri="{FF2B5EF4-FFF2-40B4-BE49-F238E27FC236}">
                <a16:creationId xmlns:a16="http://schemas.microsoft.com/office/drawing/2014/main" id="{31885C4A-0623-4351-8D70-BA727CB9F033}"/>
              </a:ext>
            </a:extLst>
          </p:cNvPr>
          <p:cNvPicPr>
            <a:picLocks noGrp="1" noChangeAspect="1"/>
          </p:cNvPicPr>
          <p:nvPr>
            <p:ph type="pic" idx="2"/>
          </p:nvPr>
        </p:nvPicPr>
        <p:blipFill>
          <a:blip r:embed="rId2"/>
          <a:srcRect l="26925" r="26925"/>
          <a:stretch/>
        </p:blipFill>
        <p:spPr>
          <a:xfrm>
            <a:off x="5260105" y="936971"/>
            <a:ext cx="3571661" cy="3699138"/>
          </a:xfrm>
        </p:spPr>
      </p:pic>
      <p:sp>
        <p:nvSpPr>
          <p:cNvPr id="12" name="Text Placeholder 11">
            <a:extLst>
              <a:ext uri="{FF2B5EF4-FFF2-40B4-BE49-F238E27FC236}">
                <a16:creationId xmlns:a16="http://schemas.microsoft.com/office/drawing/2014/main" id="{E8FD58DF-98A8-280B-9FB7-0278DE11BC82}"/>
              </a:ext>
            </a:extLst>
          </p:cNvPr>
          <p:cNvSpPr>
            <a:spLocks noGrp="1"/>
          </p:cNvSpPr>
          <p:nvPr>
            <p:ph type="body" idx="1"/>
          </p:nvPr>
        </p:nvSpPr>
        <p:spPr>
          <a:xfrm>
            <a:off x="571778" y="878696"/>
            <a:ext cx="4334759" cy="3865200"/>
          </a:xfrm>
        </p:spPr>
        <p:txBody>
          <a:bodyPr/>
          <a:lstStyle/>
          <a:p>
            <a:endParaRPr lang="en-US" dirty="0"/>
          </a:p>
        </p:txBody>
      </p:sp>
      <p:pic>
        <p:nvPicPr>
          <p:cNvPr id="15" name="Picture 14">
            <a:extLst>
              <a:ext uri="{FF2B5EF4-FFF2-40B4-BE49-F238E27FC236}">
                <a16:creationId xmlns:a16="http://schemas.microsoft.com/office/drawing/2014/main" id="{CD4FD324-0D5E-2DF2-0ABD-129D54EF39B0}"/>
              </a:ext>
            </a:extLst>
          </p:cNvPr>
          <p:cNvPicPr>
            <a:picLocks noChangeAspect="1"/>
          </p:cNvPicPr>
          <p:nvPr/>
        </p:nvPicPr>
        <p:blipFill>
          <a:blip r:embed="rId3"/>
          <a:stretch>
            <a:fillRect/>
          </a:stretch>
        </p:blipFill>
        <p:spPr>
          <a:xfrm>
            <a:off x="571778" y="1832149"/>
            <a:ext cx="4234398" cy="2172327"/>
          </a:xfrm>
          <a:prstGeom prst="rect">
            <a:avLst/>
          </a:prstGeom>
        </p:spPr>
      </p:pic>
    </p:spTree>
    <p:extLst>
      <p:ext uri="{BB962C8B-B14F-4D97-AF65-F5344CB8AC3E}">
        <p14:creationId xmlns:p14="http://schemas.microsoft.com/office/powerpoint/2010/main" val="160471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ACC876-58CD-49CE-BBCB-C78D6BD982AA}"/>
              </a:ext>
            </a:extLst>
          </p:cNvPr>
          <p:cNvSpPr>
            <a:spLocks noGrp="1"/>
          </p:cNvSpPr>
          <p:nvPr>
            <p:ph type="title"/>
          </p:nvPr>
        </p:nvSpPr>
        <p:spPr/>
        <p:txBody>
          <a:bodyPr>
            <a:normAutofit/>
          </a:bodyPr>
          <a:lstStyle/>
          <a:p>
            <a:r>
              <a:rPr lang="en-US" sz="2300" kern="1200" dirty="0">
                <a:solidFill>
                  <a:srgbClr val="002060"/>
                </a:solidFill>
                <a:sym typeface="Arial"/>
              </a:rPr>
              <a:t>PROCESS CONTROL </a:t>
            </a:r>
          </a:p>
        </p:txBody>
      </p:sp>
      <p:sp>
        <p:nvSpPr>
          <p:cNvPr id="4" name="Content Placeholder 3">
            <a:extLst>
              <a:ext uri="{FF2B5EF4-FFF2-40B4-BE49-F238E27FC236}">
                <a16:creationId xmlns:a16="http://schemas.microsoft.com/office/drawing/2014/main" id="{A6304DBB-9D84-406B-AC81-0B9B15C2C99E}"/>
              </a:ext>
            </a:extLst>
          </p:cNvPr>
          <p:cNvSpPr>
            <a:spLocks noGrp="1"/>
          </p:cNvSpPr>
          <p:nvPr>
            <p:ph idx="4294967295"/>
          </p:nvPr>
        </p:nvSpPr>
        <p:spPr>
          <a:xfrm>
            <a:off x="302964" y="852436"/>
            <a:ext cx="8538072" cy="4195763"/>
          </a:xfrm>
          <a:noFill/>
        </p:spPr>
        <p:txBody>
          <a:bodyPr>
            <a:normAutofit/>
          </a:bodyPr>
          <a:lstStyle/>
          <a:p>
            <a:pPr marL="0" indent="0">
              <a:buNone/>
            </a:pPr>
            <a:r>
              <a:rPr lang="en-US" sz="1800" dirty="0">
                <a:solidFill>
                  <a:srgbClr val="002060"/>
                </a:solidFill>
              </a:rPr>
              <a:t>Controlling the processes and documentation at a Supplier helps to ensure a proper implementation of CMS and monitoring of traceability, transparency and continuous improvement.</a:t>
            </a:r>
          </a:p>
          <a:p>
            <a:pPr marL="0" indent="0">
              <a:buNone/>
            </a:pPr>
            <a:endParaRPr lang="en-US" sz="500" dirty="0">
              <a:solidFill>
                <a:srgbClr val="002060"/>
              </a:solidFill>
            </a:endParaRPr>
          </a:p>
          <a:p>
            <a:pPr marL="0" indent="0">
              <a:lnSpc>
                <a:spcPct val="150000"/>
              </a:lnSpc>
              <a:buNone/>
            </a:pPr>
            <a:r>
              <a:rPr lang="en-US" sz="1800" dirty="0">
                <a:solidFill>
                  <a:srgbClr val="002060"/>
                </a:solidFill>
              </a:rPr>
              <a:t>The three main elements of process control for a successful CMS are: </a:t>
            </a:r>
          </a:p>
          <a:p>
            <a:pPr marL="0" indent="0">
              <a:lnSpc>
                <a:spcPct val="150000"/>
              </a:lnSpc>
              <a:buNone/>
            </a:pPr>
            <a:endParaRPr lang="en-US" sz="1000" dirty="0">
              <a:solidFill>
                <a:srgbClr val="002060"/>
              </a:solidFill>
            </a:endParaRPr>
          </a:p>
          <a:p>
            <a:pPr marL="600075" lvl="1" indent="-257175">
              <a:lnSpc>
                <a:spcPct val="150000"/>
              </a:lnSpc>
              <a:buFont typeface="+mj-lt"/>
              <a:buAutoNum type="arabicPeriod"/>
            </a:pPr>
            <a:r>
              <a:rPr lang="en-US" sz="1800" dirty="0">
                <a:solidFill>
                  <a:srgbClr val="002060"/>
                </a:solidFill>
              </a:rPr>
              <a:t>Document and Record control </a:t>
            </a:r>
          </a:p>
          <a:p>
            <a:pPr marL="600075" lvl="1" indent="-257175">
              <a:lnSpc>
                <a:spcPct val="150000"/>
              </a:lnSpc>
              <a:buFont typeface="+mj-lt"/>
              <a:buAutoNum type="arabicPeriod"/>
            </a:pPr>
            <a:r>
              <a:rPr lang="en-US" sz="1800" dirty="0">
                <a:solidFill>
                  <a:srgbClr val="002060"/>
                </a:solidFill>
              </a:rPr>
              <a:t>Incident and non-compliance management </a:t>
            </a:r>
          </a:p>
          <a:p>
            <a:pPr marL="600075" lvl="1" indent="-257175">
              <a:lnSpc>
                <a:spcPct val="150000"/>
              </a:lnSpc>
              <a:buFont typeface="+mj-lt"/>
              <a:buAutoNum type="arabicPeriod"/>
            </a:pPr>
            <a:r>
              <a:rPr lang="en-US" sz="1800" dirty="0">
                <a:solidFill>
                  <a:srgbClr val="002060"/>
                </a:solidFill>
              </a:rPr>
              <a:t>General maintenance and housekeeping</a:t>
            </a:r>
          </a:p>
          <a:p>
            <a:endParaRPr lang="en-US" sz="1200" dirty="0">
              <a:solidFill>
                <a:schemeClr val="accent2"/>
              </a:solidFill>
            </a:endParaRPr>
          </a:p>
        </p:txBody>
      </p:sp>
    </p:spTree>
    <p:extLst>
      <p:ext uri="{BB962C8B-B14F-4D97-AF65-F5344CB8AC3E}">
        <p14:creationId xmlns:p14="http://schemas.microsoft.com/office/powerpoint/2010/main" val="104706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4B81E7-0A6B-49ED-A9E8-518754BBB0EE}"/>
              </a:ext>
            </a:extLst>
          </p:cNvPr>
          <p:cNvSpPr>
            <a:spLocks noGrp="1"/>
          </p:cNvSpPr>
          <p:nvPr>
            <p:ph type="title"/>
          </p:nvPr>
        </p:nvSpPr>
        <p:spPr/>
        <p:txBody>
          <a:bodyPr/>
          <a:lstStyle/>
          <a:p>
            <a:r>
              <a:rPr lang="en-US" dirty="0">
                <a:solidFill>
                  <a:srgbClr val="002060"/>
                </a:solidFill>
              </a:rPr>
              <a:t>CONTINUOUS IMPROVEMENT</a:t>
            </a:r>
          </a:p>
        </p:txBody>
      </p:sp>
      <p:sp>
        <p:nvSpPr>
          <p:cNvPr id="4" name="Content Placeholder 3">
            <a:extLst>
              <a:ext uri="{FF2B5EF4-FFF2-40B4-BE49-F238E27FC236}">
                <a16:creationId xmlns:a16="http://schemas.microsoft.com/office/drawing/2014/main" id="{3F3A41F2-33FD-4516-BEB4-EB05E8CA872B}"/>
              </a:ext>
            </a:extLst>
          </p:cNvPr>
          <p:cNvSpPr>
            <a:spLocks noGrp="1"/>
          </p:cNvSpPr>
          <p:nvPr>
            <p:ph idx="1"/>
          </p:nvPr>
        </p:nvSpPr>
        <p:spPr>
          <a:xfrm>
            <a:off x="4365266" y="818984"/>
            <a:ext cx="4291799" cy="4097853"/>
          </a:xfrm>
        </p:spPr>
        <p:txBody>
          <a:bodyPr>
            <a:normAutofit/>
          </a:bodyPr>
          <a:lstStyle/>
          <a:p>
            <a:pPr marL="0" indent="0">
              <a:buNone/>
            </a:pPr>
            <a:r>
              <a:rPr lang="en-US" sz="1200" dirty="0">
                <a:solidFill>
                  <a:srgbClr val="002060"/>
                </a:solidFill>
              </a:rPr>
              <a:t>Once the CMS elements are set, continuous improvements can be implemented through the following steps :</a:t>
            </a:r>
          </a:p>
          <a:p>
            <a:pPr marL="342900" indent="-342900">
              <a:buFont typeface="+mj-lt"/>
              <a:buAutoNum type="arabicPeriod"/>
            </a:pPr>
            <a:r>
              <a:rPr lang="en-US" sz="1200" dirty="0">
                <a:solidFill>
                  <a:srgbClr val="002060"/>
                </a:solidFill>
              </a:rPr>
              <a:t>Review of CMS policy and strategy at specified time periods by Chemical Responsible Team or by external experts through periodic internal or external audits, followed by a review by the leadership</a:t>
            </a:r>
          </a:p>
          <a:p>
            <a:pPr marL="342900" indent="-342900">
              <a:buFont typeface="+mj-lt"/>
              <a:buAutoNum type="arabicPeriod"/>
            </a:pPr>
            <a:r>
              <a:rPr lang="en-US" sz="1200" dirty="0">
                <a:solidFill>
                  <a:srgbClr val="002060"/>
                </a:solidFill>
              </a:rPr>
              <a:t>Identify areas of improvements or pending actions or inconsistencies with new requirements in the existing CMS</a:t>
            </a:r>
          </a:p>
          <a:p>
            <a:pPr marL="342900" indent="-342900">
              <a:buFont typeface="+mj-lt"/>
              <a:buAutoNum type="arabicPeriod"/>
            </a:pPr>
            <a:r>
              <a:rPr lang="en-US" sz="1200" dirty="0">
                <a:solidFill>
                  <a:srgbClr val="002060"/>
                </a:solidFill>
              </a:rPr>
              <a:t>Revise the CMS to include changes and improvements in action plans, strategy, procedures, policies, documents, tools, personnel, compliance and training requirements and priorities</a:t>
            </a:r>
          </a:p>
          <a:p>
            <a:pPr marL="342900" indent="-342900">
              <a:buFont typeface="+mj-lt"/>
              <a:buAutoNum type="arabicPeriod"/>
            </a:pPr>
            <a:r>
              <a:rPr lang="en-US" sz="1200" dirty="0">
                <a:solidFill>
                  <a:srgbClr val="002060"/>
                </a:solidFill>
              </a:rPr>
              <a:t>Implement the updated and revised CMS</a:t>
            </a:r>
          </a:p>
        </p:txBody>
      </p:sp>
      <p:graphicFrame>
        <p:nvGraphicFramePr>
          <p:cNvPr id="7" name="Diagram 6">
            <a:extLst>
              <a:ext uri="{FF2B5EF4-FFF2-40B4-BE49-F238E27FC236}">
                <a16:creationId xmlns:a16="http://schemas.microsoft.com/office/drawing/2014/main" id="{64294EDA-84C4-45D0-A3B4-30E0D85F0FBF}"/>
              </a:ext>
            </a:extLst>
          </p:cNvPr>
          <p:cNvGraphicFramePr/>
          <p:nvPr>
            <p:extLst>
              <p:ext uri="{D42A27DB-BD31-4B8C-83A1-F6EECF244321}">
                <p14:modId xmlns:p14="http://schemas.microsoft.com/office/powerpoint/2010/main" val="2599430528"/>
              </p:ext>
            </p:extLst>
          </p:nvPr>
        </p:nvGraphicFramePr>
        <p:xfrm>
          <a:off x="249072" y="852837"/>
          <a:ext cx="4085065"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6432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E68720-F02C-43D9-9662-D28F2C91C38C}"/>
              </a:ext>
            </a:extLst>
          </p:cNvPr>
          <p:cNvSpPr>
            <a:spLocks noGrp="1"/>
          </p:cNvSpPr>
          <p:nvPr>
            <p:ph type="sldNum" sz="quarter" idx="12"/>
          </p:nvPr>
        </p:nvSpPr>
        <p:spPr/>
        <p:txBody>
          <a:bodyPr/>
          <a:lstStyle/>
          <a:p>
            <a:fld id="{F56F50B4-BB2E-47E6-BC3C-FA75E3172F30}" type="slidenum">
              <a:rPr lang="en-IN" smtClean="0"/>
              <a:pPr/>
              <a:t>31</a:t>
            </a:fld>
            <a:endParaRPr lang="en-IN" dirty="0"/>
          </a:p>
        </p:txBody>
      </p:sp>
      <p:sp>
        <p:nvSpPr>
          <p:cNvPr id="3" name="Text Placeholder 2">
            <a:extLst>
              <a:ext uri="{FF2B5EF4-FFF2-40B4-BE49-F238E27FC236}">
                <a16:creationId xmlns:a16="http://schemas.microsoft.com/office/drawing/2014/main" id="{D5FCE62F-5FAF-4B91-8F07-177AF3D0ABBB}"/>
              </a:ext>
            </a:extLst>
          </p:cNvPr>
          <p:cNvSpPr>
            <a:spLocks noGrp="1"/>
          </p:cNvSpPr>
          <p:nvPr>
            <p:ph type="body" sz="quarter" idx="14"/>
          </p:nvPr>
        </p:nvSpPr>
        <p:spPr>
          <a:xfrm>
            <a:off x="2814199" y="2039964"/>
            <a:ext cx="5986901" cy="747632"/>
          </a:xfrm>
        </p:spPr>
        <p:txBody>
          <a:bodyPr anchor="t">
            <a:normAutofit/>
          </a:bodyPr>
          <a:lstStyle/>
          <a:p>
            <a:r>
              <a:rPr lang="en-US" dirty="0"/>
              <a:t>Company Assessments</a:t>
            </a:r>
          </a:p>
        </p:txBody>
      </p:sp>
      <p:sp>
        <p:nvSpPr>
          <p:cNvPr id="6" name="Oval 5">
            <a:extLst>
              <a:ext uri="{FF2B5EF4-FFF2-40B4-BE49-F238E27FC236}">
                <a16:creationId xmlns:a16="http://schemas.microsoft.com/office/drawing/2014/main" id="{1623C202-849D-4D2D-9661-8829950ACBC5}"/>
              </a:ext>
            </a:extLst>
          </p:cNvPr>
          <p:cNvSpPr/>
          <p:nvPr/>
        </p:nvSpPr>
        <p:spPr>
          <a:xfrm>
            <a:off x="1930584" y="2076280"/>
            <a:ext cx="675000" cy="675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100" b="1" dirty="0">
              <a:solidFill>
                <a:srgbClr val="2E286F"/>
              </a:solidFill>
              <a:cs typeface="Arial" panose="020B0604020202020204" pitchFamily="34" charset="0"/>
            </a:endParaRPr>
          </a:p>
        </p:txBody>
      </p:sp>
    </p:spTree>
    <p:extLst>
      <p:ext uri="{BB962C8B-B14F-4D97-AF65-F5344CB8AC3E}">
        <p14:creationId xmlns:p14="http://schemas.microsoft.com/office/powerpoint/2010/main" val="162754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5"/>
          <p:cNvSpPr txBox="1"/>
          <p:nvPr/>
        </p:nvSpPr>
        <p:spPr>
          <a:xfrm>
            <a:off x="1966190" y="112273"/>
            <a:ext cx="5211600" cy="486128"/>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dirty="0">
                <a:solidFill>
                  <a:srgbClr val="367E7E"/>
                </a:solidFill>
                <a:latin typeface="Trebuchet MS"/>
                <a:ea typeface="Trebuchet MS"/>
                <a:cs typeface="Trebuchet MS"/>
                <a:sym typeface="Trebuchet MS"/>
              </a:rPr>
              <a:t>COMPANY ASSESSMENTS</a:t>
            </a:r>
            <a:endParaRPr sz="1000" b="0" i="0" u="none" strike="noStrike" cap="none" dirty="0">
              <a:solidFill>
                <a:srgbClr val="000000"/>
              </a:solidFill>
              <a:latin typeface="Arial"/>
              <a:ea typeface="Arial"/>
              <a:cs typeface="Arial"/>
              <a:sym typeface="Arial"/>
            </a:endParaRPr>
          </a:p>
        </p:txBody>
      </p:sp>
      <p:sp>
        <p:nvSpPr>
          <p:cNvPr id="535" name="Google Shape;535;p75"/>
          <p:cNvSpPr txBox="1"/>
          <p:nvPr/>
        </p:nvSpPr>
        <p:spPr>
          <a:xfrm>
            <a:off x="402142" y="839759"/>
            <a:ext cx="5178600" cy="385012"/>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800" b="1" dirty="0">
                <a:solidFill>
                  <a:srgbClr val="3F3F3F"/>
                </a:solidFill>
                <a:latin typeface="Verdana"/>
                <a:ea typeface="Verdana"/>
                <a:cs typeface="Verdana"/>
                <a:sym typeface="Verdana"/>
              </a:rPr>
              <a:t>KEY ACTIVITIES INITIATED </a:t>
            </a:r>
            <a:endParaRPr sz="1800" b="1" i="0" u="none" strike="noStrike" cap="none" dirty="0">
              <a:solidFill>
                <a:srgbClr val="000000"/>
              </a:solidFill>
            </a:endParaRPr>
          </a:p>
        </p:txBody>
      </p:sp>
      <p:sp>
        <p:nvSpPr>
          <p:cNvPr id="4" name="Rectangle 3">
            <a:extLst>
              <a:ext uri="{FF2B5EF4-FFF2-40B4-BE49-F238E27FC236}">
                <a16:creationId xmlns:a16="http://schemas.microsoft.com/office/drawing/2014/main" id="{A9C80631-0563-4C4B-9789-99DC909F0A75}"/>
              </a:ext>
            </a:extLst>
          </p:cNvPr>
          <p:cNvSpPr/>
          <p:nvPr/>
        </p:nvSpPr>
        <p:spPr>
          <a:xfrm>
            <a:off x="468454" y="1369244"/>
            <a:ext cx="5654050" cy="3000821"/>
          </a:xfrm>
          <a:prstGeom prst="rect">
            <a:avLst/>
          </a:prstGeom>
        </p:spPr>
        <p:txBody>
          <a:bodyPr wrap="square">
            <a:spAutoFit/>
          </a:bodyPr>
          <a:lstStyle/>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Assessed current CMS system and chemicals currently in use</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Understand the chemistry, hazards and restrictions of the chemicals </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Create action plan for phase out and manage the application for safer out put</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Establish ZDHC CMS in place through CIL.</a:t>
            </a:r>
            <a:endParaRPr lang="en-US" sz="2800" dirty="0">
              <a:solidFill>
                <a:srgbClr val="000000"/>
              </a:solidFill>
              <a:latin typeface="Trebuchet MS" panose="020B0603020202020204" pitchFamily="34" charset="0"/>
              <a:ea typeface="Verdana" panose="020B06040305040402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834" y="2747982"/>
            <a:ext cx="3207904" cy="1589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5834" y="866718"/>
            <a:ext cx="3207904" cy="1743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737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5"/>
          <p:cNvSpPr txBox="1"/>
          <p:nvPr/>
        </p:nvSpPr>
        <p:spPr>
          <a:xfrm>
            <a:off x="1966190" y="112273"/>
            <a:ext cx="5211600" cy="486128"/>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dirty="0">
                <a:solidFill>
                  <a:srgbClr val="367E7E"/>
                </a:solidFill>
                <a:latin typeface="Trebuchet MS"/>
                <a:ea typeface="Trebuchet MS"/>
                <a:cs typeface="Trebuchet MS"/>
                <a:sym typeface="Trebuchet MS"/>
              </a:rPr>
              <a:t>COMPANY ASSESSMENTS</a:t>
            </a:r>
            <a:endParaRPr sz="1000" b="0" i="0" u="none" strike="noStrike" cap="none" dirty="0">
              <a:solidFill>
                <a:srgbClr val="000000"/>
              </a:solidFill>
              <a:latin typeface="Arial"/>
              <a:ea typeface="Arial"/>
              <a:cs typeface="Arial"/>
              <a:sym typeface="Arial"/>
            </a:endParaRPr>
          </a:p>
        </p:txBody>
      </p:sp>
      <p:sp>
        <p:nvSpPr>
          <p:cNvPr id="535" name="Google Shape;535;p75"/>
          <p:cNvSpPr txBox="1"/>
          <p:nvPr/>
        </p:nvSpPr>
        <p:spPr>
          <a:xfrm>
            <a:off x="402142" y="839759"/>
            <a:ext cx="5178600" cy="385012"/>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800" b="1" dirty="0">
                <a:solidFill>
                  <a:srgbClr val="3F3F3F"/>
                </a:solidFill>
                <a:latin typeface="Verdana"/>
                <a:ea typeface="Verdana"/>
                <a:cs typeface="Verdana"/>
                <a:sym typeface="Verdana"/>
              </a:rPr>
              <a:t>KEY FINDINGS </a:t>
            </a:r>
            <a:endParaRPr sz="1800" b="1" i="0" u="none" strike="noStrike" cap="none" dirty="0">
              <a:solidFill>
                <a:srgbClr val="000000"/>
              </a:solidFill>
            </a:endParaRPr>
          </a:p>
        </p:txBody>
      </p:sp>
      <p:sp>
        <p:nvSpPr>
          <p:cNvPr id="4" name="Rectangle 3">
            <a:extLst>
              <a:ext uri="{FF2B5EF4-FFF2-40B4-BE49-F238E27FC236}">
                <a16:creationId xmlns:a16="http://schemas.microsoft.com/office/drawing/2014/main" id="{A9C80631-0563-4C4B-9789-99DC909F0A75}"/>
              </a:ext>
            </a:extLst>
          </p:cNvPr>
          <p:cNvSpPr/>
          <p:nvPr/>
        </p:nvSpPr>
        <p:spPr>
          <a:xfrm>
            <a:off x="468454" y="1297682"/>
            <a:ext cx="8400124" cy="2113784"/>
          </a:xfrm>
          <a:prstGeom prst="rect">
            <a:avLst/>
          </a:prstGeom>
        </p:spPr>
        <p:txBody>
          <a:bodyPr wrap="square">
            <a:spAutoFit/>
          </a:bodyPr>
          <a:lstStyle/>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Production facilities with adequate infrastructure and skilled man power towards production and quality requirements.</a:t>
            </a:r>
          </a:p>
          <a:p>
            <a:pPr>
              <a:lnSpc>
                <a:spcPct val="150000"/>
              </a:lnSpc>
              <a:buClr>
                <a:srgbClr val="3F3F3F"/>
              </a:buClr>
              <a:buSzPts val="1200"/>
            </a:pPr>
            <a:endParaRPr lang="en-US" sz="1800" dirty="0">
              <a:solidFill>
                <a:srgbClr val="3F3F3F"/>
              </a:solidFill>
              <a:latin typeface="Verdana"/>
              <a:ea typeface="Verdana"/>
              <a:cs typeface="Verdana"/>
            </a:endParaRP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Positive attitude towards implementing systems to improve the Health and Safety conditions.</a:t>
            </a:r>
          </a:p>
        </p:txBody>
      </p:sp>
    </p:spTree>
    <p:extLst>
      <p:ext uri="{BB962C8B-B14F-4D97-AF65-F5344CB8AC3E}">
        <p14:creationId xmlns:p14="http://schemas.microsoft.com/office/powerpoint/2010/main" val="320627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5"/>
          <p:cNvSpPr txBox="1"/>
          <p:nvPr/>
        </p:nvSpPr>
        <p:spPr>
          <a:xfrm>
            <a:off x="1966190" y="112273"/>
            <a:ext cx="5211600" cy="486128"/>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dirty="0">
                <a:solidFill>
                  <a:srgbClr val="367E7E"/>
                </a:solidFill>
                <a:latin typeface="Trebuchet MS"/>
                <a:ea typeface="Trebuchet MS"/>
                <a:cs typeface="Trebuchet MS"/>
                <a:sym typeface="Trebuchet MS"/>
              </a:rPr>
              <a:t>COMPANY ASSESSMENTS</a:t>
            </a:r>
            <a:endParaRPr sz="1000" b="0" i="0" u="none" strike="noStrike" cap="none" dirty="0">
              <a:solidFill>
                <a:srgbClr val="000000"/>
              </a:solidFill>
              <a:latin typeface="Arial"/>
              <a:ea typeface="Arial"/>
              <a:cs typeface="Arial"/>
              <a:sym typeface="Arial"/>
            </a:endParaRPr>
          </a:p>
        </p:txBody>
      </p:sp>
      <p:sp>
        <p:nvSpPr>
          <p:cNvPr id="535" name="Google Shape;535;p75"/>
          <p:cNvSpPr txBox="1"/>
          <p:nvPr/>
        </p:nvSpPr>
        <p:spPr>
          <a:xfrm>
            <a:off x="402142" y="839759"/>
            <a:ext cx="5178600" cy="385012"/>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800" b="1" dirty="0">
                <a:solidFill>
                  <a:srgbClr val="3F3F3F"/>
                </a:solidFill>
                <a:latin typeface="Verdana"/>
                <a:ea typeface="Verdana"/>
                <a:cs typeface="Verdana"/>
                <a:sym typeface="Verdana"/>
              </a:rPr>
              <a:t>KEY FINDINGS </a:t>
            </a:r>
            <a:endParaRPr sz="1800" b="1" i="0" u="none" strike="noStrike" cap="none" dirty="0">
              <a:solidFill>
                <a:srgbClr val="000000"/>
              </a:solidFill>
            </a:endParaRPr>
          </a:p>
        </p:txBody>
      </p:sp>
      <p:sp>
        <p:nvSpPr>
          <p:cNvPr id="4" name="Rectangle 3">
            <a:extLst>
              <a:ext uri="{FF2B5EF4-FFF2-40B4-BE49-F238E27FC236}">
                <a16:creationId xmlns:a16="http://schemas.microsoft.com/office/drawing/2014/main" id="{A9C80631-0563-4C4B-9789-99DC909F0A75}"/>
              </a:ext>
            </a:extLst>
          </p:cNvPr>
          <p:cNvSpPr/>
          <p:nvPr/>
        </p:nvSpPr>
        <p:spPr>
          <a:xfrm>
            <a:off x="468453" y="1369244"/>
            <a:ext cx="8293884" cy="3416320"/>
          </a:xfrm>
          <a:prstGeom prst="rect">
            <a:avLst/>
          </a:prstGeom>
        </p:spPr>
        <p:txBody>
          <a:bodyPr wrap="square">
            <a:spAutoFit/>
          </a:bodyPr>
          <a:lstStyle/>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Only chemical stock data was available in most cases</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Complete CIL was not available</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SDS for most chemicals are present but not compliant as per GHS or other directive</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Chemical management system and Policies with full transparency and traceability were not present</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Chemicals selection with hazard assessment and chemical load and treatability assessment was found missing</a:t>
            </a:r>
          </a:p>
        </p:txBody>
      </p:sp>
    </p:spTree>
    <p:extLst>
      <p:ext uri="{BB962C8B-B14F-4D97-AF65-F5344CB8AC3E}">
        <p14:creationId xmlns:p14="http://schemas.microsoft.com/office/powerpoint/2010/main" val="17278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5"/>
          <p:cNvSpPr txBox="1"/>
          <p:nvPr/>
        </p:nvSpPr>
        <p:spPr>
          <a:xfrm>
            <a:off x="1966190" y="112273"/>
            <a:ext cx="5211600" cy="486128"/>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dirty="0">
                <a:solidFill>
                  <a:srgbClr val="367E7E"/>
                </a:solidFill>
                <a:latin typeface="Trebuchet MS"/>
                <a:ea typeface="Trebuchet MS"/>
                <a:cs typeface="Trebuchet MS"/>
                <a:sym typeface="Trebuchet MS"/>
              </a:rPr>
              <a:t>COMPANY ASSESSMENTS</a:t>
            </a:r>
            <a:endParaRPr sz="1000" b="0" i="0" u="none" strike="noStrike" cap="none" dirty="0">
              <a:solidFill>
                <a:srgbClr val="000000"/>
              </a:solidFill>
              <a:latin typeface="Arial"/>
              <a:ea typeface="Arial"/>
              <a:cs typeface="Arial"/>
              <a:sym typeface="Arial"/>
            </a:endParaRPr>
          </a:p>
        </p:txBody>
      </p:sp>
      <p:sp>
        <p:nvSpPr>
          <p:cNvPr id="535" name="Google Shape;535;p75"/>
          <p:cNvSpPr txBox="1"/>
          <p:nvPr/>
        </p:nvSpPr>
        <p:spPr>
          <a:xfrm>
            <a:off x="402142" y="839759"/>
            <a:ext cx="5178600" cy="385012"/>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800" b="1" dirty="0">
                <a:solidFill>
                  <a:srgbClr val="3F3F3F"/>
                </a:solidFill>
                <a:latin typeface="Verdana"/>
                <a:ea typeface="Verdana"/>
                <a:cs typeface="Verdana"/>
                <a:sym typeface="Verdana"/>
              </a:rPr>
              <a:t>KEY FINDINGS </a:t>
            </a:r>
            <a:endParaRPr sz="1800" b="1" i="0" u="none" strike="noStrike" cap="none" dirty="0">
              <a:solidFill>
                <a:srgbClr val="000000"/>
              </a:solidFill>
            </a:endParaRPr>
          </a:p>
        </p:txBody>
      </p:sp>
      <p:sp>
        <p:nvSpPr>
          <p:cNvPr id="4" name="Rectangle 3">
            <a:extLst>
              <a:ext uri="{FF2B5EF4-FFF2-40B4-BE49-F238E27FC236}">
                <a16:creationId xmlns:a16="http://schemas.microsoft.com/office/drawing/2014/main" id="{A9C80631-0563-4C4B-9789-99DC909F0A75}"/>
              </a:ext>
            </a:extLst>
          </p:cNvPr>
          <p:cNvSpPr/>
          <p:nvPr/>
        </p:nvSpPr>
        <p:spPr>
          <a:xfrm>
            <a:off x="325336" y="1138662"/>
            <a:ext cx="5526829" cy="3831818"/>
          </a:xfrm>
          <a:prstGeom prst="rect">
            <a:avLst/>
          </a:prstGeom>
        </p:spPr>
        <p:txBody>
          <a:bodyPr wrap="square">
            <a:spAutoFit/>
          </a:bodyPr>
          <a:lstStyle/>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System to conduct Risk assessment of the chemicals with reference to RSL or MRSL is absent</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Awareness on the RSL risks and CMS attributes among the chemical supply chain partners needs improvement</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Process of conducting walkthrough, Hot Spot identification and Incident Registry System need improvement.</a:t>
            </a:r>
          </a:p>
        </p:txBody>
      </p:sp>
      <p:pic>
        <p:nvPicPr>
          <p:cNvPr id="1026" name="Picture 2" descr="Leaders in Environmental Respon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2165" y="1640057"/>
            <a:ext cx="3291835" cy="254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94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5"/>
          <p:cNvSpPr txBox="1"/>
          <p:nvPr/>
        </p:nvSpPr>
        <p:spPr>
          <a:xfrm>
            <a:off x="1966190" y="112273"/>
            <a:ext cx="5211600" cy="486128"/>
          </a:xfrm>
          <a:prstGeom prst="rect">
            <a:avLst/>
          </a:prstGeom>
          <a:noFill/>
          <a:ln>
            <a:noFill/>
          </a:ln>
        </p:spPr>
        <p:txBody>
          <a:bodyPr spcFirstLastPara="1" wrap="square" lIns="68575" tIns="34275" rIns="68575" bIns="34275" anchor="t" anchorCtr="0">
            <a:spAutoFit/>
          </a:bodyPr>
          <a:lstStyle/>
          <a:p>
            <a:pPr marL="0" marR="0" lvl="0" indent="0" algn="ctr" rtl="0">
              <a:lnSpc>
                <a:spcPct val="128571"/>
              </a:lnSpc>
              <a:spcBef>
                <a:spcPts val="0"/>
              </a:spcBef>
              <a:spcAft>
                <a:spcPts val="0"/>
              </a:spcAft>
              <a:buClr>
                <a:srgbClr val="367E7E"/>
              </a:buClr>
              <a:buSzPts val="2100"/>
              <a:buFont typeface="Trebuchet MS"/>
              <a:buNone/>
            </a:pPr>
            <a:r>
              <a:rPr lang="en-GB" sz="2100" b="1" dirty="0">
                <a:solidFill>
                  <a:srgbClr val="367E7E"/>
                </a:solidFill>
                <a:latin typeface="Trebuchet MS"/>
                <a:ea typeface="Trebuchet MS"/>
                <a:cs typeface="Trebuchet MS"/>
                <a:sym typeface="Trebuchet MS"/>
              </a:rPr>
              <a:t>COMPANY ASSESSMENTS</a:t>
            </a:r>
            <a:endParaRPr sz="1000" b="0" i="0" u="none" strike="noStrike" cap="none" dirty="0">
              <a:solidFill>
                <a:srgbClr val="000000"/>
              </a:solidFill>
              <a:latin typeface="Arial"/>
              <a:ea typeface="Arial"/>
              <a:cs typeface="Arial"/>
              <a:sym typeface="Arial"/>
            </a:endParaRPr>
          </a:p>
        </p:txBody>
      </p:sp>
      <p:sp>
        <p:nvSpPr>
          <p:cNvPr id="535" name="Google Shape;535;p75"/>
          <p:cNvSpPr txBox="1"/>
          <p:nvPr/>
        </p:nvSpPr>
        <p:spPr>
          <a:xfrm>
            <a:off x="402142" y="839759"/>
            <a:ext cx="5178600" cy="385012"/>
          </a:xfrm>
          <a:prstGeom prst="rect">
            <a:avLst/>
          </a:prstGeom>
          <a:noFill/>
          <a:ln>
            <a:noFill/>
          </a:ln>
        </p:spPr>
        <p:txBody>
          <a:bodyPr spcFirstLastPara="1" wrap="square" lIns="68575" tIns="34275" rIns="68575" bIns="34275" anchor="t" anchorCtr="0">
            <a:spAutoFit/>
          </a:bodyPr>
          <a:lstStyle/>
          <a:p>
            <a:pPr marL="0" marR="0" lvl="0" indent="0" algn="l" rtl="0">
              <a:lnSpc>
                <a:spcPct val="114000"/>
              </a:lnSpc>
              <a:spcBef>
                <a:spcPts val="0"/>
              </a:spcBef>
              <a:spcAft>
                <a:spcPts val="0"/>
              </a:spcAft>
              <a:buClr>
                <a:srgbClr val="3F3F3F"/>
              </a:buClr>
              <a:buSzPts val="1200"/>
              <a:buFont typeface="Noto Sans Symbols"/>
              <a:buNone/>
            </a:pPr>
            <a:r>
              <a:rPr lang="en-GB" sz="1800" b="1" dirty="0">
                <a:solidFill>
                  <a:srgbClr val="3F3F3F"/>
                </a:solidFill>
                <a:latin typeface="Verdana"/>
                <a:ea typeface="Verdana"/>
                <a:cs typeface="Verdana"/>
                <a:sym typeface="Verdana"/>
              </a:rPr>
              <a:t>Way Forward…</a:t>
            </a:r>
            <a:endParaRPr sz="1800" b="1" i="0" u="none" strike="noStrike" cap="none" dirty="0">
              <a:solidFill>
                <a:srgbClr val="000000"/>
              </a:solidFill>
            </a:endParaRPr>
          </a:p>
        </p:txBody>
      </p:sp>
      <p:sp>
        <p:nvSpPr>
          <p:cNvPr id="4" name="Rectangle 3">
            <a:extLst>
              <a:ext uri="{FF2B5EF4-FFF2-40B4-BE49-F238E27FC236}">
                <a16:creationId xmlns:a16="http://schemas.microsoft.com/office/drawing/2014/main" id="{A9C80631-0563-4C4B-9789-99DC909F0A75}"/>
              </a:ext>
            </a:extLst>
          </p:cNvPr>
          <p:cNvSpPr/>
          <p:nvPr/>
        </p:nvSpPr>
        <p:spPr>
          <a:xfrm>
            <a:off x="468453" y="1297682"/>
            <a:ext cx="8365445" cy="2944781"/>
          </a:xfrm>
          <a:prstGeom prst="rect">
            <a:avLst/>
          </a:prstGeom>
        </p:spPr>
        <p:txBody>
          <a:bodyPr wrap="square">
            <a:spAutoFit/>
          </a:bodyPr>
          <a:lstStyle/>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Establish full CMS </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Engage and upskill chemical suppliers </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Create Policies and CIL and complete the gaps</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Incidents registry through walk-trough assessments</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Hotspots analysis and create action plans to remediate</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Critical Thinking and Root cause assessments</a:t>
            </a:r>
          </a:p>
          <a:p>
            <a:pPr marL="342900" indent="-342900">
              <a:lnSpc>
                <a:spcPct val="150000"/>
              </a:lnSpc>
              <a:buClr>
                <a:srgbClr val="3F3F3F"/>
              </a:buClr>
              <a:buSzPts val="1200"/>
              <a:buFont typeface="Wingdings" pitchFamily="2" charset="2"/>
              <a:buChar char="ü"/>
            </a:pPr>
            <a:r>
              <a:rPr lang="en-US" sz="1800" dirty="0">
                <a:solidFill>
                  <a:srgbClr val="3F3F3F"/>
                </a:solidFill>
                <a:latin typeface="Verdana"/>
                <a:ea typeface="Verdana"/>
                <a:cs typeface="Verdana"/>
              </a:rPr>
              <a:t>Monitor continuous improvement </a:t>
            </a:r>
          </a:p>
        </p:txBody>
      </p:sp>
    </p:spTree>
    <p:extLst>
      <p:ext uri="{BB962C8B-B14F-4D97-AF65-F5344CB8AC3E}">
        <p14:creationId xmlns:p14="http://schemas.microsoft.com/office/powerpoint/2010/main" val="249239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4"/>
                                        </p:tgtEl>
                                        <p:attrNameLst>
                                          <p:attrName>style.visibility</p:attrName>
                                        </p:attrNameLst>
                                      </p:cBhvr>
                                      <p:to>
                                        <p:strVal val="visible"/>
                                      </p:to>
                                    </p:set>
                                    <p:animEffect transition="in" filter="fade">
                                      <p:cBhvr>
                                        <p:cTn id="7" dur="1000"/>
                                        <p:tgtEl>
                                          <p:spTgt spid="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9"/>
          <p:cNvSpPr txBox="1">
            <a:spLocks noGrp="1"/>
          </p:cNvSpPr>
          <p:nvPr>
            <p:ph type="title"/>
          </p:nvPr>
        </p:nvSpPr>
        <p:spPr>
          <a:xfrm>
            <a:off x="1695532" y="2121011"/>
            <a:ext cx="3377399" cy="1441200"/>
          </a:xfrm>
          <a:prstGeom prst="rect">
            <a:avLst/>
          </a:prstGeom>
          <a:no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rgbClr val="000000"/>
              </a:buClr>
              <a:buSzPts val="6498"/>
              <a:buFont typeface="Arial"/>
              <a:buNone/>
            </a:pPr>
            <a:r>
              <a:rPr lang="en-GB" sz="4000" dirty="0">
                <a:solidFill>
                  <a:srgbClr val="1A1919"/>
                </a:solidFill>
                <a:latin typeface="Century Gothic"/>
                <a:ea typeface="Century Gothic"/>
                <a:cs typeface="Century Gothic"/>
                <a:sym typeface="Century Gothic"/>
              </a:rPr>
              <a:t>Thank You!</a:t>
            </a:r>
            <a:endParaRPr sz="4000" b="1" dirty="0">
              <a:sym typeface="Trebuchet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9"/>
          <p:cNvSpPr txBox="1">
            <a:spLocks noGrp="1"/>
          </p:cNvSpPr>
          <p:nvPr>
            <p:ph type="title"/>
          </p:nvPr>
        </p:nvSpPr>
        <p:spPr>
          <a:xfrm>
            <a:off x="971948" y="1747290"/>
            <a:ext cx="4854600" cy="1441200"/>
          </a:xfrm>
          <a:prstGeom prst="rect">
            <a:avLst/>
          </a:prstGeom>
          <a:noFill/>
          <a:ln>
            <a:noFill/>
          </a:ln>
        </p:spPr>
        <p:txBody>
          <a:bodyPr spcFirstLastPara="1" wrap="square" lIns="68575" tIns="34275" rIns="68575" bIns="34275" anchor="ctr" anchorCtr="0">
            <a:noAutofit/>
          </a:bodyPr>
          <a:lstStyle/>
          <a:p>
            <a:pPr>
              <a:lnSpc>
                <a:spcPct val="115000"/>
              </a:lnSpc>
              <a:buClr>
                <a:srgbClr val="000000"/>
              </a:buClr>
              <a:buSzPts val="6498"/>
            </a:pPr>
            <a:r>
              <a:rPr lang="en-GB" sz="4000" dirty="0">
                <a:solidFill>
                  <a:srgbClr val="1A1919"/>
                </a:solidFill>
                <a:latin typeface="Century Gothic"/>
                <a:ea typeface="Century Gothic"/>
                <a:cs typeface="Century Gothic"/>
                <a:sym typeface="Century Gothic"/>
              </a:rPr>
              <a:t>Any questions?</a:t>
            </a:r>
            <a:endParaRPr sz="4000" dirty="0">
              <a:solidFill>
                <a:srgbClr val="1A1919"/>
              </a:solidFill>
              <a:latin typeface="Century Gothic"/>
              <a:ea typeface="Century Gothic"/>
              <a:cs typeface="Century Gothic"/>
            </a:endParaRPr>
          </a:p>
        </p:txBody>
      </p:sp>
    </p:spTree>
    <p:extLst>
      <p:ext uri="{BB962C8B-B14F-4D97-AF65-F5344CB8AC3E}">
        <p14:creationId xmlns:p14="http://schemas.microsoft.com/office/powerpoint/2010/main" val="4157995849"/>
      </p:ext>
    </p:extLst>
  </p:cSld>
  <p:clrMapOvr>
    <a:masterClrMapping/>
  </p:clrMapOvr>
</p:sld>
</file>

<file path=ppt/theme/theme1.xml><?xml version="1.0" encoding="utf-8"?>
<a:theme xmlns:a="http://schemas.openxmlformats.org/drawingml/2006/main" name="4_Office">
  <a:themeElements>
    <a:clrScheme name="BW STS">
      <a:dk1>
        <a:srgbClr val="367E7E"/>
      </a:dk1>
      <a:lt1>
        <a:srgbClr val="FFFFFF"/>
      </a:lt1>
      <a:dk2>
        <a:srgbClr val="094D8E"/>
      </a:dk2>
      <a:lt2>
        <a:srgbClr val="FFFFFF"/>
      </a:lt2>
      <a:accent1>
        <a:srgbClr val="0B7848"/>
      </a:accent1>
      <a:accent2>
        <a:srgbClr val="C00000"/>
      </a:accent2>
      <a:accent3>
        <a:srgbClr val="F7CB37"/>
      </a:accent3>
      <a:accent4>
        <a:srgbClr val="F57F29"/>
      </a:accent4>
      <a:accent5>
        <a:srgbClr val="773A7F"/>
      </a:accent5>
      <a:accent6>
        <a:srgbClr val="094D8E"/>
      </a:accent6>
      <a:hlink>
        <a:srgbClr val="0B7848"/>
      </a:hlink>
      <a:folHlink>
        <a:srgbClr val="F7CB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a:themeElements>
    <a:clrScheme name="BW STS">
      <a:dk1>
        <a:srgbClr val="367E7E"/>
      </a:dk1>
      <a:lt1>
        <a:srgbClr val="FFFFFF"/>
      </a:lt1>
      <a:dk2>
        <a:srgbClr val="094D8E"/>
      </a:dk2>
      <a:lt2>
        <a:srgbClr val="FFFFFF"/>
      </a:lt2>
      <a:accent1>
        <a:srgbClr val="0B7848"/>
      </a:accent1>
      <a:accent2>
        <a:srgbClr val="C00000"/>
      </a:accent2>
      <a:accent3>
        <a:srgbClr val="F7CB37"/>
      </a:accent3>
      <a:accent4>
        <a:srgbClr val="F57F29"/>
      </a:accent4>
      <a:accent5>
        <a:srgbClr val="773A7F"/>
      </a:accent5>
      <a:accent6>
        <a:srgbClr val="094D8E"/>
      </a:accent6>
      <a:hlink>
        <a:srgbClr val="0B7848"/>
      </a:hlink>
      <a:folHlink>
        <a:srgbClr val="F7CB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a:themeElements>
    <a:clrScheme name="BW STS">
      <a:dk1>
        <a:srgbClr val="367E7E"/>
      </a:dk1>
      <a:lt1>
        <a:srgbClr val="FFFFFF"/>
      </a:lt1>
      <a:dk2>
        <a:srgbClr val="094D8E"/>
      </a:dk2>
      <a:lt2>
        <a:srgbClr val="FFFFFF"/>
      </a:lt2>
      <a:accent1>
        <a:srgbClr val="0B7848"/>
      </a:accent1>
      <a:accent2>
        <a:srgbClr val="C00000"/>
      </a:accent2>
      <a:accent3>
        <a:srgbClr val="F7CB37"/>
      </a:accent3>
      <a:accent4>
        <a:srgbClr val="F57F29"/>
      </a:accent4>
      <a:accent5>
        <a:srgbClr val="773A7F"/>
      </a:accent5>
      <a:accent6>
        <a:srgbClr val="094D8E"/>
      </a:accent6>
      <a:hlink>
        <a:srgbClr val="0B7848"/>
      </a:hlink>
      <a:folHlink>
        <a:srgbClr val="F7CB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a:themeElements>
    <a:clrScheme name="BW STS">
      <a:dk1>
        <a:srgbClr val="367E7E"/>
      </a:dk1>
      <a:lt1>
        <a:srgbClr val="FFFFFF"/>
      </a:lt1>
      <a:dk2>
        <a:srgbClr val="094D8E"/>
      </a:dk2>
      <a:lt2>
        <a:srgbClr val="FFFFFF"/>
      </a:lt2>
      <a:accent1>
        <a:srgbClr val="0B7848"/>
      </a:accent1>
      <a:accent2>
        <a:srgbClr val="C00000"/>
      </a:accent2>
      <a:accent3>
        <a:srgbClr val="F7CB37"/>
      </a:accent3>
      <a:accent4>
        <a:srgbClr val="F57F29"/>
      </a:accent4>
      <a:accent5>
        <a:srgbClr val="773A7F"/>
      </a:accent5>
      <a:accent6>
        <a:srgbClr val="094D8E"/>
      </a:accent6>
      <a:hlink>
        <a:srgbClr val="0B7848"/>
      </a:hlink>
      <a:folHlink>
        <a:srgbClr val="F7CB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a:themeElements>
    <a:clrScheme name="BW STS">
      <a:dk1>
        <a:srgbClr val="367E7E"/>
      </a:dk1>
      <a:lt1>
        <a:srgbClr val="FFFFFF"/>
      </a:lt1>
      <a:dk2>
        <a:srgbClr val="094D8E"/>
      </a:dk2>
      <a:lt2>
        <a:srgbClr val="FFFFFF"/>
      </a:lt2>
      <a:accent1>
        <a:srgbClr val="0B7848"/>
      </a:accent1>
      <a:accent2>
        <a:srgbClr val="C00000"/>
      </a:accent2>
      <a:accent3>
        <a:srgbClr val="F7CB37"/>
      </a:accent3>
      <a:accent4>
        <a:srgbClr val="F57F29"/>
      </a:accent4>
      <a:accent5>
        <a:srgbClr val="773A7F"/>
      </a:accent5>
      <a:accent6>
        <a:srgbClr val="094D8E"/>
      </a:accent6>
      <a:hlink>
        <a:srgbClr val="0B7848"/>
      </a:hlink>
      <a:folHlink>
        <a:srgbClr val="F7CB37"/>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4226</TotalTime>
  <Words>3020</Words>
  <Application>Microsoft Office PowerPoint</Application>
  <PresentationFormat>On-screen Show (16:9)</PresentationFormat>
  <Paragraphs>374</Paragraphs>
  <Slides>38</Slides>
  <Notes>20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38</vt:i4>
      </vt:variant>
    </vt:vector>
  </HeadingPairs>
  <TitlesOfParts>
    <vt:vector size="52" baseType="lpstr">
      <vt:lpstr>Trebuchet MS</vt:lpstr>
      <vt:lpstr>Arial</vt:lpstr>
      <vt:lpstr>Century Gothic</vt:lpstr>
      <vt:lpstr>Avenir</vt:lpstr>
      <vt:lpstr>Calibri</vt:lpstr>
      <vt:lpstr>Avenir Book</vt:lpstr>
      <vt:lpstr>Wingdings</vt:lpstr>
      <vt:lpstr>Verdana</vt:lpstr>
      <vt:lpstr>Noto Sans Symbols</vt:lpstr>
      <vt:lpstr>4_Office</vt:lpstr>
      <vt:lpstr>5_Office</vt:lpstr>
      <vt:lpstr>8_Office</vt:lpstr>
      <vt:lpstr>3_Office</vt:lpstr>
      <vt:lpstr>Office</vt:lpstr>
      <vt:lpstr>Textile &amp; Garment Circular Economy Project</vt:lpstr>
      <vt:lpstr>About BluWin </vt:lpstr>
      <vt:lpstr>PowerPoint Presentation</vt:lpstr>
      <vt:lpstr>BLUWIN GLOBAL REACH</vt:lpstr>
      <vt:lpstr>PowerPoint Presentation</vt:lpstr>
      <vt:lpstr>About The Project </vt:lpstr>
      <vt:lpstr>PowerPoint Presentation</vt:lpstr>
      <vt:lpstr>Chemistry in Day to Day life</vt:lpstr>
      <vt:lpstr>Textile Chemicals</vt:lpstr>
      <vt:lpstr>Textiles in day to day life </vt:lpstr>
      <vt:lpstr>Bad Chemical Management</vt:lpstr>
      <vt:lpstr>Bad Process Management – Increase pollution load</vt:lpstr>
      <vt:lpstr>Way Forward?</vt:lpstr>
      <vt:lpstr>ZDHC PROGRAMME</vt:lpstr>
      <vt:lpstr>CHEMICAL MANAGEMENT SYSTEM</vt:lpstr>
      <vt:lpstr>ZDHC CHEMICALMANAGEMENT SYSTEM</vt:lpstr>
      <vt:lpstr>CHEMICAL MANAGEMENT POLICY </vt:lpstr>
      <vt:lpstr>SUPPLIER EVALUATION CRITERIA</vt:lpstr>
      <vt:lpstr>EXAMPLE OF SUPPLIER EVALUATION </vt:lpstr>
      <vt:lpstr>MANAGEMENT STRATEGY</vt:lpstr>
      <vt:lpstr>ASSESSMENT</vt:lpstr>
      <vt:lpstr>ASSESSMENT</vt:lpstr>
      <vt:lpstr>PowerPoint Presentation</vt:lpstr>
      <vt:lpstr>CHEMICAL INVENTORY</vt:lpstr>
      <vt:lpstr>STORAGE &amp; HANDLING OF CHEMICALS</vt:lpstr>
      <vt:lpstr>OUTPUT MANAGEMENT</vt:lpstr>
      <vt:lpstr>PowerPoint Presentation</vt:lpstr>
      <vt:lpstr>WASTE MANAGEMENT</vt:lpstr>
      <vt:lpstr>PROCESS CONTROL </vt:lpstr>
      <vt:lpstr>CONTINUOUS IMPROVEMENT</vt:lpstr>
      <vt:lpstr>PowerPoint Presentation</vt:lpstr>
      <vt:lpstr>PowerPoint Presentation</vt:lpstr>
      <vt:lpstr>PowerPoint Presentation</vt:lpstr>
      <vt:lpstr>PowerPoint Presentation</vt:lpstr>
      <vt:lpstr>PowerPoint Presentation</vt:lpstr>
      <vt:lpstr>PowerPoint Presentation</vt:lpstr>
      <vt:lpstr>Thank You!</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Textile &amp; Garment Circular Economy Project</dc:title>
  <dc:creator>Dr. Siva pariti</dc:creator>
  <cp:lastModifiedBy>Dr. Siva pariti</cp:lastModifiedBy>
  <cp:revision>16</cp:revision>
  <dcterms:modified xsi:type="dcterms:W3CDTF">2024-11-12T20:54:36Z</dcterms:modified>
</cp:coreProperties>
</file>