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2" r:id="rId13"/>
    <p:sldId id="273" r:id="rId14"/>
    <p:sldId id="264" r:id="rId15"/>
    <p:sldId id="265" r:id="rId16"/>
    <p:sldId id="267" r:id="rId17"/>
    <p:sldId id="266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29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1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9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9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4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5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0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12-Nov-24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5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3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0" name="Picture 3" descr="Low Angle View Of Clouds In Sky">
            <a:extLst>
              <a:ext uri="{FF2B5EF4-FFF2-40B4-BE49-F238E27FC236}">
                <a16:creationId xmlns:a16="http://schemas.microsoft.com/office/drawing/2014/main" id="{ADBA7E63-31DE-75FF-9483-EA9F5123F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63" r="7964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4" name="Rectangle 13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715F4-90A2-4B97-805C-24E8D2916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 fontScale="90000"/>
          </a:bodyPr>
          <a:lstStyle/>
          <a:p>
            <a:r>
              <a:rPr lang="en-US" sz="2400" dirty="0"/>
              <a:t>PROMOTION OF CIRCULAR ECONOMY IN THE TEXTILE AND GARMENT SECTOR THROUGH THE SUSTAINABLE MANAGEMENT OF CHEMICALS AND WASTE IN LESOTHO, MADAGASCAR, SOUTH AFRICA AND ETHIOPIA.</a:t>
            </a:r>
            <a:endParaRPr lang="en-GB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A545E-3D2C-4623-8408-95C5FDEA9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41193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Presentation by: Miss Lefulesele Georgina Motlomelo</a:t>
            </a:r>
          </a:p>
          <a:p>
            <a:r>
              <a:rPr lang="en-US" sz="2000" dirty="0"/>
              <a:t>Ministry of Environment and Forestry</a:t>
            </a:r>
            <a:endParaRPr lang="en-GB" sz="2000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03749-7E41-438E-A7C2-69BF6AFA9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190" y="460375"/>
            <a:ext cx="1409700" cy="1323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D51CA2-067A-42E5-98B7-29FEF29A3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269" y="507999"/>
            <a:ext cx="1504950" cy="1228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3B3977-677C-44A6-B9DB-F6EC7A5AA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557" y="507998"/>
            <a:ext cx="1069928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10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69E6-41ED-4FDD-8428-B6EFAB8E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166A2-CF58-4181-8BE0-DA384F3DE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– Textile &amp; Garment Sector in Lesotho</a:t>
            </a:r>
          </a:p>
          <a:p>
            <a:r>
              <a:rPr lang="en-US" dirty="0"/>
              <a:t>Delays </a:t>
            </a:r>
          </a:p>
          <a:p>
            <a:r>
              <a:rPr lang="en-US" dirty="0"/>
              <a:t>Procurement of Project Assistant</a:t>
            </a:r>
          </a:p>
          <a:p>
            <a:r>
              <a:rPr lang="en-US" dirty="0"/>
              <a:t>Engagement with service providers</a:t>
            </a:r>
          </a:p>
          <a:p>
            <a:r>
              <a:rPr lang="en-US" dirty="0"/>
              <a:t>Project Components</a:t>
            </a:r>
          </a:p>
          <a:p>
            <a:r>
              <a:rPr lang="en-US" dirty="0"/>
              <a:t>National Inception Workshop</a:t>
            </a:r>
          </a:p>
          <a:p>
            <a:r>
              <a:rPr lang="en-US" dirty="0"/>
              <a:t>Next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735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C9E5E-96D1-4382-B446-B58C3E02E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 – TEXTILE &amp; GARMENT SECTOR IN LESOTHO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9E0BE-41EA-405D-9AB4-A4BC8B388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 vital economic sector comprising approximately 66 companies,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546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Employs more than 46,500 people,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546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Accounts for around 20% of the country’s GDP.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546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472C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Responsible for the production of approximately 90 million knitted garments annually, consuming an estimated 22,000 to 26,000 metric tons of knitted fabric per year (2017).</a:t>
            </a: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900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04CB6-2176-4766-9A11-1C4C1D1C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BACKGROUND…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E104D-1ED5-4BA5-9640-34CE0A16C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3"/>
            <a:ext cx="4937760" cy="410032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GB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he sector generates a substantial amount of textile offcuts ≈ 16,800 tonnes.  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20% of these textile offcuts are recycled locally </a:t>
            </a:r>
            <a:endParaRPr lang="en-GB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07000"/>
              </a:lnSpc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80% of textile offcuts are burned, incinerated, or taken to dumpsites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GB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eading to adverse environmental and health impacts. </a:t>
            </a:r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861A77-521E-4D73-BFA5-0F6BF15E74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45238" y="2478023"/>
            <a:ext cx="4938712" cy="37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7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78A73-2941-4268-B7E3-3A779F1B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DELAYS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3076B-2344-458F-A5E2-2E7EDF9EA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139518"/>
            <a:ext cx="10168128" cy="4032682"/>
          </a:xfrm>
        </p:spPr>
        <p:txBody>
          <a:bodyPr/>
          <a:lstStyle/>
          <a:p>
            <a:r>
              <a:rPr lang="en-US" dirty="0"/>
              <a:t>Amendment No. 1 of the UNIDO Implementing Partner Agreement No. 3000116560:</a:t>
            </a:r>
            <a:br>
              <a:rPr lang="en-US" dirty="0"/>
            </a:br>
            <a:r>
              <a:rPr lang="en-US" dirty="0"/>
              <a:t>This amendment governs the change of name of the </a:t>
            </a:r>
            <a:r>
              <a:rPr lang="en-US" b="1" dirty="0"/>
              <a:t>Ministry of Environment and Forestry</a:t>
            </a:r>
            <a:r>
              <a:rPr lang="en-US" dirty="0"/>
              <a:t>, previously known as the </a:t>
            </a:r>
            <a:r>
              <a:rPr lang="en-US" b="1" dirty="0"/>
              <a:t>Ministry of </a:t>
            </a:r>
            <a:r>
              <a:rPr lang="en-US" b="1" dirty="0" err="1"/>
              <a:t>Defence</a:t>
            </a:r>
            <a:r>
              <a:rPr lang="en-US" b="1" dirty="0"/>
              <a:t>, National Security, and Environment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The amendment was countersigned and couriered back to UNIDO.</a:t>
            </a:r>
          </a:p>
          <a:p>
            <a:endParaRPr lang="en-US" dirty="0"/>
          </a:p>
          <a:p>
            <a:r>
              <a:rPr lang="en-US" dirty="0"/>
              <a:t>Approval of Kickoff report before release of funds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609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8003-1AD0-4B27-9BEF-A5EDC70C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OF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76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935C-4CD5-43C4-98ED-81D8E865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PROCUREMENT OF PROJECT ASSISTANT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4BCA7-413E-4777-AA0B-5C99A5BAF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The position was successfully advertised in local newspapers.</a:t>
            </a:r>
            <a:br>
              <a:rPr lang="en-GB" sz="2400" dirty="0"/>
            </a:br>
            <a:r>
              <a:rPr lang="en-GB" sz="2400" dirty="0"/>
              <a:t>Three candidates were shortlisted and interviewed.</a:t>
            </a:r>
          </a:p>
          <a:p>
            <a:endParaRPr lang="en-GB" sz="2400" dirty="0"/>
          </a:p>
          <a:p>
            <a:r>
              <a:rPr lang="en-GB" sz="2400" dirty="0"/>
              <a:t>Miss Lefulesele Motlomelo was selected and began her work on July 1, 2024.</a:t>
            </a:r>
          </a:p>
          <a:p>
            <a:pPr marL="0" indent="0">
              <a:buNone/>
            </a:pPr>
            <a:br>
              <a:rPr lang="en-GB" sz="2400" dirty="0"/>
            </a:br>
            <a:br>
              <a:rPr lang="en-GB" sz="2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92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61EFE-F7A1-4EF6-BF40-EF92600A5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ENGAGEMENT WITH SERVICE PROVIDERS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34E4A-FA6E-4CF3-944B-22E581963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Introductory virtual meeting with International Council for Local Environmental Initiatives (ICLEI) on </a:t>
            </a:r>
            <a:r>
              <a:rPr lang="en-US" b="1" dirty="0"/>
              <a:t>10th July 2024.</a:t>
            </a:r>
          </a:p>
          <a:p>
            <a:r>
              <a:rPr lang="en-US" dirty="0"/>
              <a:t>Introductory virtual meeting with Zero Hazardous Discharge of Chemicals (ZHDC) was on </a:t>
            </a:r>
            <a:r>
              <a:rPr lang="en-US" b="1" dirty="0"/>
              <a:t>11th July 2024. </a:t>
            </a:r>
          </a:p>
          <a:p>
            <a:r>
              <a:rPr lang="en-US" dirty="0"/>
              <a:t>The meetings were facilitated by the Africa Institute</a:t>
            </a:r>
          </a:p>
          <a:p>
            <a:r>
              <a:rPr lang="en-US" dirty="0"/>
              <a:t>Bi-weekly meetings with </a:t>
            </a:r>
            <a:r>
              <a:rPr lang="en-US" b="1" dirty="0"/>
              <a:t>ICLEI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372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0CAB7-2F3A-403C-A9E2-553E0433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1. Strengthening of regulatory and institutional capacities for adoption and promotion of Circular Economy in the textile and garment (TG) sector. 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CD941-F58A-4D92-859A-F7D92CAB0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873188"/>
            <a:ext cx="10168128" cy="429901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Output 1.1. - Legal and institutional framework for life cycle management of the TG supply/value chains. (Y1 – Y2) (ICLEI)	</a:t>
            </a:r>
          </a:p>
          <a:p>
            <a:endParaRPr lang="en-US" dirty="0"/>
          </a:p>
          <a:p>
            <a:r>
              <a:rPr lang="en-US" dirty="0"/>
              <a:t>Output 1.2 - Regulations and incentive scheme for promotion and sustainability of circular economy in the TG sector. (Y2 – Y3)	</a:t>
            </a:r>
          </a:p>
          <a:p>
            <a:endParaRPr lang="en-US" dirty="0"/>
          </a:p>
          <a:p>
            <a:r>
              <a:rPr lang="en-US" dirty="0"/>
              <a:t>Output 1.3 - Technical Committee for Circular Economy in the TG sector (Y2 -&gt;)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3519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3E56E-FBAE-4735-BFEF-3E38AECF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292963"/>
            <a:ext cx="10168128" cy="1435253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2. Recyclability of textile and garment wastes is enhanced through POPs-free textile manufacturing process and the implementation of BAT/BEP and RECP investments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21F10-412A-4E7B-934F-507DF2053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802167"/>
            <a:ext cx="10168128" cy="484720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 2.1 - Chemical inventories for POPs and technical guidelines for environmental sound management of POPs chemicals and wastes (Y1-Y3) (ZDHC)</a:t>
            </a:r>
            <a:endParaRPr lang="en-US" dirty="0"/>
          </a:p>
          <a:p>
            <a:r>
              <a:rPr lang="en-US" dirty="0"/>
              <a:t>Output 2.2 - Standard operating procedures (SOPs) and checklists concerning POPs pollution prevention and control (Y2)</a:t>
            </a:r>
          </a:p>
          <a:p>
            <a:r>
              <a:rPr lang="en-US" dirty="0"/>
              <a:t>Output 2.3 - Techno-economic feasibility of BAT (Best Available Techniques)/BEP (Best Environmental Practices) and RECP (Resource Efficiency and Cleaner Production) options (Y2)</a:t>
            </a:r>
          </a:p>
          <a:p>
            <a:r>
              <a:rPr lang="en-US" dirty="0">
                <a:solidFill>
                  <a:srgbClr val="FF0000"/>
                </a:solidFill>
              </a:rPr>
              <a:t>Output 2.4 - Training and Capacity building in BAT/BEP, RECP and Circular Economy (Throughout)</a:t>
            </a:r>
          </a:p>
          <a:p>
            <a:r>
              <a:rPr lang="en-US" dirty="0">
                <a:solidFill>
                  <a:srgbClr val="FF0000"/>
                </a:solidFill>
              </a:rPr>
              <a:t>Output 2.5 - BAT/BEP and RECP options identified and implemented in at least two facility for the country (Y2 -&gt;)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809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D9A1-7F48-4F33-80D8-7914FE07E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195309"/>
            <a:ext cx="10168128" cy="194420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3. Introduction of Circular Economy concept for UPOPs emission reductions through ESM of textile and garment wastes and pilot demonstration of textiles/garment wastes recycling and reuse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448B2-1496-4972-A66A-CD6CD5918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693" y="2352583"/>
            <a:ext cx="10168128" cy="41369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 3.1 - Environmentally sound management (ESM) plan for textile/garment wastes (Y1 –Y3) </a:t>
            </a:r>
          </a:p>
          <a:p>
            <a:r>
              <a:rPr lang="en-US" dirty="0"/>
              <a:t>Output 3.2 - Training and capacity building in ISWM and BAT/BEP for ESM of textile and garment wastes (Y2 – Y4)</a:t>
            </a:r>
          </a:p>
          <a:p>
            <a:r>
              <a:rPr lang="en-US" dirty="0"/>
              <a:t>Output 3.3 - Financing mechanisms and business models for circular economy (Y2 – Y4)</a:t>
            </a:r>
          </a:p>
          <a:p>
            <a:r>
              <a:rPr lang="en-US" dirty="0"/>
              <a:t>Output 3.4 - Techno-economic feasibility study of BAT/BEP options for recycling/reuse of textile and garment wastes (Y2)</a:t>
            </a:r>
          </a:p>
          <a:p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831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021EE-9EDD-4552-B371-3FD05DE5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1751-9E61-4D0D-9CF1-DABAC5269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882066"/>
            <a:ext cx="10168128" cy="429013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Output 3.5 - Socioeconomic impact assessment of project intervention (Throughout the project)</a:t>
            </a:r>
          </a:p>
          <a:p>
            <a:r>
              <a:rPr lang="en-US" dirty="0">
                <a:solidFill>
                  <a:srgbClr val="FF0000"/>
                </a:solidFill>
              </a:rPr>
              <a:t>Output 3.6 - Partnership and cooperation mechanism supply chain management (Throughout)</a:t>
            </a:r>
          </a:p>
          <a:p>
            <a:r>
              <a:rPr lang="en-US" dirty="0"/>
              <a:t>Output 3.7 - BAT/BEP demonstration for ESM of POPs chemicals and textile/garment wastes (Y2 -&gt;)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9519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F0FC1-4EAC-467D-A52C-E63893C5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Knowledge management for scaling up. (throughout)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BA678-B082-47D7-AB38-FB2666D06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National capacity and awareness programs developed and implemented to increase ability of textile sector and policy makers to control POPs and </a:t>
            </a:r>
            <a:r>
              <a:rPr lang="en-US" dirty="0" err="1">
                <a:solidFill>
                  <a:srgbClr val="FF0000"/>
                </a:solidFill>
              </a:rPr>
              <a:t>CoCs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Regional and Global Knowledge Exchange and Management tools produced and accessed by users globally</a:t>
            </a:r>
          </a:p>
          <a:p>
            <a:r>
              <a:rPr lang="en-US" dirty="0">
                <a:solidFill>
                  <a:srgbClr val="FF0000"/>
                </a:solidFill>
              </a:rPr>
              <a:t>Gender and Social Action Plan implemented, and benefits accrued to women workers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187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22B9-F121-4B3E-A1B8-49D07295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5. NATIONAL INCEPTION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9BC12-A237-4E1C-BABD-F331C97A3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19417"/>
            <a:ext cx="10168128" cy="3952783"/>
          </a:xfrm>
        </p:spPr>
        <p:txBody>
          <a:bodyPr/>
          <a:lstStyle/>
          <a:p>
            <a:r>
              <a:rPr lang="en-GB" dirty="0"/>
              <a:t>Hosted the National Inception Workshop on the </a:t>
            </a:r>
            <a:r>
              <a:rPr lang="en-GB" b="1" dirty="0"/>
              <a:t>30</a:t>
            </a:r>
            <a:r>
              <a:rPr lang="en-GB" b="1" baseline="30000" dirty="0"/>
              <a:t>th</a:t>
            </a:r>
            <a:r>
              <a:rPr lang="en-GB" b="1" dirty="0"/>
              <a:t> October 2024</a:t>
            </a:r>
            <a:r>
              <a:rPr lang="en-GB" dirty="0"/>
              <a:t>.</a:t>
            </a:r>
          </a:p>
          <a:p>
            <a:r>
              <a:rPr lang="en-GB" dirty="0"/>
              <a:t>The Minister of Environment and Forestry – Hon. </a:t>
            </a:r>
            <a:r>
              <a:rPr lang="en-GB" dirty="0" err="1"/>
              <a:t>Letsema</a:t>
            </a:r>
            <a:r>
              <a:rPr lang="en-GB" dirty="0"/>
              <a:t> </a:t>
            </a:r>
            <a:r>
              <a:rPr lang="en-GB" dirty="0" err="1"/>
              <a:t>Adontši</a:t>
            </a:r>
            <a:r>
              <a:rPr lang="en-GB" dirty="0"/>
              <a:t> gave the keynote address </a:t>
            </a:r>
          </a:p>
          <a:p>
            <a:r>
              <a:rPr lang="en-GB" dirty="0"/>
              <a:t>Remarks by UNIDO and Lesotho National Development Corporation (LNDC).</a:t>
            </a:r>
          </a:p>
          <a:p>
            <a:r>
              <a:rPr lang="en-GB" dirty="0"/>
              <a:t>Presentation by: UNIDO, Africa Institute, ICLEI and ZDHC  </a:t>
            </a:r>
          </a:p>
        </p:txBody>
      </p:sp>
    </p:spTree>
    <p:extLst>
      <p:ext uri="{BB962C8B-B14F-4D97-AF65-F5344CB8AC3E}">
        <p14:creationId xmlns:p14="http://schemas.microsoft.com/office/powerpoint/2010/main" val="2829808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ECE4-D42E-4D05-A946-2DCC14E8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5. NATIONAL INCEPTION WORKSHOP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A1D5A-8BC4-4182-A45E-F84A94368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3"/>
            <a:ext cx="10168128" cy="417135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Stakeholders present:</a:t>
            </a:r>
          </a:p>
          <a:p>
            <a:pPr marL="0" indent="0">
              <a:buNone/>
            </a:pPr>
            <a:r>
              <a:rPr lang="en-GB" dirty="0"/>
              <a:t>        - LNDC</a:t>
            </a:r>
          </a:p>
          <a:p>
            <a:pPr marL="0" indent="0">
              <a:buNone/>
            </a:pPr>
            <a:r>
              <a:rPr lang="en-GB" dirty="0"/>
              <a:t>        - Lesotho Textile Exporters Association</a:t>
            </a:r>
          </a:p>
          <a:p>
            <a:pPr marL="0" indent="0">
              <a:buNone/>
            </a:pPr>
            <a:r>
              <a:rPr lang="en-GB" dirty="0"/>
              <a:t>        - Department of Industry</a:t>
            </a:r>
          </a:p>
          <a:p>
            <a:pPr marL="0" indent="0">
              <a:buNone/>
            </a:pPr>
            <a:r>
              <a:rPr lang="en-GB" dirty="0"/>
              <a:t>        - National University of Lesotho – Chemistry department</a:t>
            </a:r>
          </a:p>
          <a:p>
            <a:pPr marL="0" indent="0">
              <a:buNone/>
            </a:pPr>
            <a:r>
              <a:rPr lang="en-GB" dirty="0"/>
              <a:t>        - </a:t>
            </a:r>
            <a:r>
              <a:rPr lang="en-US" dirty="0"/>
              <a:t>Lesotho Council of Non-Governmental </a:t>
            </a:r>
            <a:r>
              <a:rPr lang="en-US" dirty="0" err="1"/>
              <a:t>Organisations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- Chemicals Management Committee (CHEMAC)</a:t>
            </a:r>
          </a:p>
          <a:p>
            <a:pPr marL="0" indent="0">
              <a:buNone/>
            </a:pPr>
            <a:r>
              <a:rPr lang="en-US" dirty="0"/>
              <a:t>        - Beneficiary Companies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813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FB8C1-C927-4377-9419-31B712E17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94" y="230820"/>
            <a:ext cx="4026370" cy="3177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5A0495-B431-4F0F-998D-BB2AAF505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68" y="230818"/>
            <a:ext cx="4453631" cy="3154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D79CC4-64C4-4BFD-AB95-95D87D0F0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808" y="3473180"/>
            <a:ext cx="4864963" cy="31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11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EE4F5-8756-4B07-95EA-C7D19798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6. NEXT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20C96-12F3-4B1D-BDCC-D40B093CF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Procurement of office supplies</a:t>
            </a:r>
          </a:p>
          <a:p>
            <a:r>
              <a:rPr lang="en-GB" dirty="0"/>
              <a:t>Advertisement of consultants (output 3.1 and output 3.5)</a:t>
            </a:r>
          </a:p>
          <a:p>
            <a:r>
              <a:rPr lang="en-GB" dirty="0"/>
              <a:t>Online and in person training with </a:t>
            </a:r>
            <a:r>
              <a:rPr lang="en-GB" dirty="0" err="1"/>
              <a:t>BluWin</a:t>
            </a:r>
            <a:r>
              <a:rPr lang="en-GB" dirty="0"/>
              <a:t> and ZDHC</a:t>
            </a:r>
          </a:p>
          <a:p>
            <a:r>
              <a:rPr lang="en-GB" dirty="0"/>
              <a:t>Needs assessment </a:t>
            </a:r>
          </a:p>
        </p:txBody>
      </p:sp>
    </p:spTree>
    <p:extLst>
      <p:ext uri="{BB962C8B-B14F-4D97-AF65-F5344CB8AC3E}">
        <p14:creationId xmlns:p14="http://schemas.microsoft.com/office/powerpoint/2010/main" val="282166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C81E-9B3F-4021-A137-7079ED37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THANK YOU</a:t>
            </a:r>
            <a:br>
              <a:rPr lang="en-GB"/>
            </a:br>
            <a:r>
              <a:rPr lang="en-GB"/>
              <a:t>KEA LEBOHA</a:t>
            </a:r>
          </a:p>
        </p:txBody>
      </p:sp>
    </p:spTree>
    <p:extLst>
      <p:ext uri="{BB962C8B-B14F-4D97-AF65-F5344CB8AC3E}">
        <p14:creationId xmlns:p14="http://schemas.microsoft.com/office/powerpoint/2010/main" val="351089175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925</Words>
  <Application>Microsoft Office PowerPoint</Application>
  <PresentationFormat>Widescreen</PresentationFormat>
  <Paragraphs>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Neue Haas Grotesk Text Pro</vt:lpstr>
      <vt:lpstr>Wingdings</vt:lpstr>
      <vt:lpstr>AccentBoxVTI</vt:lpstr>
      <vt:lpstr>PROMOTION OF CIRCULAR ECONOMY IN THE TEXTILE AND GARMENT SECTOR THROUGH THE SUSTAINABLE MANAGEMENT OF CHEMICALS AND WASTE IN LESOTHO, MADAGASCAR, SOUTH AFRICA AND ETHIOPIA.</vt:lpstr>
      <vt:lpstr>CONTENT</vt:lpstr>
      <vt:lpstr>BACKGROUND – TEXTILE &amp; GARMENT SECTOR IN LESOTHO</vt:lpstr>
      <vt:lpstr>BACKGROUND…</vt:lpstr>
      <vt:lpstr>DELAYS</vt:lpstr>
      <vt:lpstr>PROGRESS OF PROJECT</vt:lpstr>
      <vt:lpstr>PROCUREMENT OF PROJECT ASSISTANT </vt:lpstr>
      <vt:lpstr>ENGAGEMENT WITH SERVICE PROVIDERS</vt:lpstr>
      <vt:lpstr>1. Strengthening of regulatory and institutional capacities for adoption and promotion of Circular Economy in the textile and garment (TG) sector. </vt:lpstr>
      <vt:lpstr>2. Recyclability of textile and garment wastes is enhanced through POPs-free textile manufacturing process and the implementation of BAT/BEP and RECP investments</vt:lpstr>
      <vt:lpstr>3. Introduction of Circular Economy concept for UPOPs emission reductions through ESM of textile and garment wastes and pilot demonstration of textiles/garment wastes recycling and reuse</vt:lpstr>
      <vt:lpstr>CONT.</vt:lpstr>
      <vt:lpstr>4. Knowledge management for scaling up. (throughout) </vt:lpstr>
      <vt:lpstr>5. NATIONAL INCEPTION WORKSHOP</vt:lpstr>
      <vt:lpstr>5. NATIONAL INCEPTION WORKSHOP</vt:lpstr>
      <vt:lpstr>PowerPoint Presentation</vt:lpstr>
      <vt:lpstr>6. NEXT STEPS </vt:lpstr>
      <vt:lpstr>THANK YOU KEA LEBOHA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 OF CIRCULAR ECONOMY IN THE TEXTILE AND GARMENT SECTOR THROUGH THE SUSTAINABLE MANAGEMENT OF CHEMICALS AND WASTE IN LESOTHO, MADAGASCAR, SOUTH AFRICA AND ETHIOPIA.</dc:title>
  <dc:creator>Lefulesele Motlomelo</dc:creator>
  <cp:lastModifiedBy>Lefulesele Motlomelo</cp:lastModifiedBy>
  <cp:revision>6</cp:revision>
  <dcterms:created xsi:type="dcterms:W3CDTF">2024-11-07T08:34:07Z</dcterms:created>
  <dcterms:modified xsi:type="dcterms:W3CDTF">2024-11-12T08:55:46Z</dcterms:modified>
</cp:coreProperties>
</file>