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70" r:id="rId3"/>
    <p:sldId id="297" r:id="rId4"/>
    <p:sldId id="298" r:id="rId5"/>
    <p:sldId id="300" r:id="rId6"/>
    <p:sldId id="303" r:id="rId7"/>
    <p:sldId id="302" r:id="rId8"/>
    <p:sldId id="269" r:id="rId9"/>
    <p:sldId id="299" r:id="rId10"/>
    <p:sldId id="301" r:id="rId11"/>
    <p:sldId id="304" r:id="rId12"/>
    <p:sldId id="2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6283" autoAdjust="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ata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ata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43.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42.png"/><Relationship Id="rId5" Type="http://schemas.openxmlformats.org/officeDocument/2006/relationships/image" Target="../media/image23.png"/><Relationship Id="rId10" Type="http://schemas.openxmlformats.org/officeDocument/2006/relationships/image" Target="../media/image41.svg"/><Relationship Id="rId4" Type="http://schemas.openxmlformats.org/officeDocument/2006/relationships/image" Target="../media/image22.svg"/><Relationship Id="rId9" Type="http://schemas.openxmlformats.org/officeDocument/2006/relationships/image" Target="../media/image40.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43.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42.png"/><Relationship Id="rId5" Type="http://schemas.openxmlformats.org/officeDocument/2006/relationships/image" Target="../media/image23.png"/><Relationship Id="rId10" Type="http://schemas.openxmlformats.org/officeDocument/2006/relationships/image" Target="../media/image41.svg"/><Relationship Id="rId4" Type="http://schemas.openxmlformats.org/officeDocument/2006/relationships/image" Target="../media/image22.svg"/><Relationship Id="rId9"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911AFB-14E4-4658-BB14-1309AA8F3FC8}"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9371F6C3-0B0D-4135-A0E5-24C78A7AAF8A}">
      <dgm:prSet/>
      <dgm:spPr/>
      <dgm:t>
        <a:bodyPr/>
        <a:lstStyle/>
        <a:p>
          <a:r>
            <a:rPr lang="en-ZA" dirty="0"/>
            <a:t>The Africa Institute</a:t>
          </a:r>
          <a:endParaRPr lang="en-US" dirty="0"/>
        </a:p>
      </dgm:t>
    </dgm:pt>
    <dgm:pt modelId="{493B4B9A-7411-4068-B5E3-3AF03212F168}" type="parTrans" cxnId="{CF2DEF22-EFF3-436E-A7C2-8E63EE9BA6FD}">
      <dgm:prSet/>
      <dgm:spPr/>
      <dgm:t>
        <a:bodyPr/>
        <a:lstStyle/>
        <a:p>
          <a:endParaRPr lang="en-US"/>
        </a:p>
      </dgm:t>
    </dgm:pt>
    <dgm:pt modelId="{1E6A5151-8071-40AA-926E-B0AC8E57E282}" type="sibTrans" cxnId="{CF2DEF22-EFF3-436E-A7C2-8E63EE9BA6FD}">
      <dgm:prSet/>
      <dgm:spPr/>
      <dgm:t>
        <a:bodyPr/>
        <a:lstStyle/>
        <a:p>
          <a:endParaRPr lang="en-US"/>
        </a:p>
      </dgm:t>
    </dgm:pt>
    <dgm:pt modelId="{E51DC4F6-761F-4E5A-9F45-5F7FC427A0FA}">
      <dgm:prSet/>
      <dgm:spPr/>
      <dgm:t>
        <a:bodyPr/>
        <a:lstStyle/>
        <a:p>
          <a:r>
            <a:rPr lang="en-US" dirty="0"/>
            <a:t>Project Context</a:t>
          </a:r>
        </a:p>
      </dgm:t>
    </dgm:pt>
    <dgm:pt modelId="{11334A7E-692F-4B9B-B001-942FD1B4F8A1}" type="parTrans" cxnId="{7080CB88-A42D-4658-960E-F8612CD6D0CC}">
      <dgm:prSet/>
      <dgm:spPr/>
      <dgm:t>
        <a:bodyPr/>
        <a:lstStyle/>
        <a:p>
          <a:endParaRPr lang="en-US"/>
        </a:p>
      </dgm:t>
    </dgm:pt>
    <dgm:pt modelId="{59391627-1E03-4F58-853D-C2ABFAF0EED0}" type="sibTrans" cxnId="{7080CB88-A42D-4658-960E-F8612CD6D0CC}">
      <dgm:prSet/>
      <dgm:spPr/>
      <dgm:t>
        <a:bodyPr/>
        <a:lstStyle/>
        <a:p>
          <a:endParaRPr lang="en-US"/>
        </a:p>
      </dgm:t>
    </dgm:pt>
    <dgm:pt modelId="{89FA77F8-E949-4886-9528-CD5C2D2E31B3}">
      <dgm:prSet/>
      <dgm:spPr/>
      <dgm:t>
        <a:bodyPr/>
        <a:lstStyle/>
        <a:p>
          <a:r>
            <a:rPr lang="en-ZA" dirty="0"/>
            <a:t>Beneficiary Countries </a:t>
          </a:r>
          <a:endParaRPr lang="en-US" dirty="0"/>
        </a:p>
      </dgm:t>
    </dgm:pt>
    <dgm:pt modelId="{FC685518-B323-4E4D-8DAD-4EB57B3FBCFF}" type="parTrans" cxnId="{F4C0B6A3-E9E5-4C5E-9A3E-D89412F87EE5}">
      <dgm:prSet/>
      <dgm:spPr/>
      <dgm:t>
        <a:bodyPr/>
        <a:lstStyle/>
        <a:p>
          <a:endParaRPr lang="en-US"/>
        </a:p>
      </dgm:t>
    </dgm:pt>
    <dgm:pt modelId="{1317B9E1-94EA-46B6-968C-16747835CD0A}" type="sibTrans" cxnId="{F4C0B6A3-E9E5-4C5E-9A3E-D89412F87EE5}">
      <dgm:prSet/>
      <dgm:spPr/>
      <dgm:t>
        <a:bodyPr/>
        <a:lstStyle/>
        <a:p>
          <a:endParaRPr lang="en-US"/>
        </a:p>
      </dgm:t>
    </dgm:pt>
    <dgm:pt modelId="{E51E2E1F-B435-4BA8-9AA6-4CC22AFBD5BB}">
      <dgm:prSet/>
      <dgm:spPr/>
      <dgm:t>
        <a:bodyPr/>
        <a:lstStyle/>
        <a:p>
          <a:r>
            <a:rPr lang="en-US" dirty="0"/>
            <a:t>Roles and Responsibilities</a:t>
          </a:r>
        </a:p>
      </dgm:t>
    </dgm:pt>
    <dgm:pt modelId="{AECD5252-74BA-40DC-935E-18C8FDB38687}" type="parTrans" cxnId="{E34A6530-6D29-430D-B07D-D5ADD7FB649A}">
      <dgm:prSet/>
      <dgm:spPr/>
      <dgm:t>
        <a:bodyPr/>
        <a:lstStyle/>
        <a:p>
          <a:endParaRPr lang="en-US"/>
        </a:p>
      </dgm:t>
    </dgm:pt>
    <dgm:pt modelId="{F442C815-EC14-41A9-BA28-C261AE5238C3}" type="sibTrans" cxnId="{E34A6530-6D29-430D-B07D-D5ADD7FB649A}">
      <dgm:prSet/>
      <dgm:spPr/>
      <dgm:t>
        <a:bodyPr/>
        <a:lstStyle/>
        <a:p>
          <a:endParaRPr lang="en-US"/>
        </a:p>
      </dgm:t>
    </dgm:pt>
    <dgm:pt modelId="{37B7124B-16DA-41BC-BAB2-255F87B8A34C}">
      <dgm:prSet/>
      <dgm:spPr/>
      <dgm:t>
        <a:bodyPr/>
        <a:lstStyle/>
        <a:p>
          <a:r>
            <a:rPr lang="en-ZA" dirty="0"/>
            <a:t>Project Components</a:t>
          </a:r>
          <a:endParaRPr lang="en-US" dirty="0"/>
        </a:p>
      </dgm:t>
    </dgm:pt>
    <dgm:pt modelId="{D5072E6E-A0AB-4517-BF1B-A3D6E161E910}" type="parTrans" cxnId="{94335BDF-F2E3-47A9-B1EA-AC61B1581D39}">
      <dgm:prSet/>
      <dgm:spPr/>
      <dgm:t>
        <a:bodyPr/>
        <a:lstStyle/>
        <a:p>
          <a:endParaRPr lang="en-US"/>
        </a:p>
      </dgm:t>
    </dgm:pt>
    <dgm:pt modelId="{F4F29EA7-C0BE-472B-AAEE-35383A3E6EA3}" type="sibTrans" cxnId="{94335BDF-F2E3-47A9-B1EA-AC61B1581D39}">
      <dgm:prSet/>
      <dgm:spPr/>
      <dgm:t>
        <a:bodyPr/>
        <a:lstStyle/>
        <a:p>
          <a:endParaRPr lang="en-US"/>
        </a:p>
      </dgm:t>
    </dgm:pt>
    <dgm:pt modelId="{E3A8A2A3-E317-4C99-9F67-482AB982136B}">
      <dgm:prSet/>
      <dgm:spPr/>
      <dgm:t>
        <a:bodyPr/>
        <a:lstStyle/>
        <a:p>
          <a:r>
            <a:rPr lang="en-ZA" dirty="0"/>
            <a:t>Current Status</a:t>
          </a:r>
        </a:p>
      </dgm:t>
    </dgm:pt>
    <dgm:pt modelId="{40AB1E97-DDB0-4829-A450-C74485D67264}" type="parTrans" cxnId="{080E4284-7C06-45B8-BFCB-6EFCC546D8A2}">
      <dgm:prSet/>
      <dgm:spPr/>
      <dgm:t>
        <a:bodyPr/>
        <a:lstStyle/>
        <a:p>
          <a:endParaRPr lang="en-ZA"/>
        </a:p>
      </dgm:t>
    </dgm:pt>
    <dgm:pt modelId="{5880D5E6-0CBF-491B-83E9-33D23839D0D0}" type="sibTrans" cxnId="{080E4284-7C06-45B8-BFCB-6EFCC546D8A2}">
      <dgm:prSet/>
      <dgm:spPr/>
      <dgm:t>
        <a:bodyPr/>
        <a:lstStyle/>
        <a:p>
          <a:endParaRPr lang="en-ZA"/>
        </a:p>
      </dgm:t>
    </dgm:pt>
    <dgm:pt modelId="{F499A777-4369-47FD-A312-C9480AD15D94}">
      <dgm:prSet/>
      <dgm:spPr/>
      <dgm:t>
        <a:bodyPr/>
        <a:lstStyle/>
        <a:p>
          <a:r>
            <a:rPr lang="en-ZA" dirty="0"/>
            <a:t>Workshop Objectives</a:t>
          </a:r>
        </a:p>
      </dgm:t>
    </dgm:pt>
    <dgm:pt modelId="{59FFCEAD-68A3-4859-B384-13C8FD7C9123}" type="parTrans" cxnId="{65DBEEDF-9797-4902-B8B6-7BF9F65E283C}">
      <dgm:prSet/>
      <dgm:spPr/>
      <dgm:t>
        <a:bodyPr/>
        <a:lstStyle/>
        <a:p>
          <a:endParaRPr lang="en-ZA"/>
        </a:p>
      </dgm:t>
    </dgm:pt>
    <dgm:pt modelId="{A5F68674-7B1C-42BA-8916-EFA4C1C63907}" type="sibTrans" cxnId="{65DBEEDF-9797-4902-B8B6-7BF9F65E283C}">
      <dgm:prSet/>
      <dgm:spPr/>
      <dgm:t>
        <a:bodyPr/>
        <a:lstStyle/>
        <a:p>
          <a:endParaRPr lang="en-ZA"/>
        </a:p>
      </dgm:t>
    </dgm:pt>
    <dgm:pt modelId="{E33D8116-D65C-4757-B813-EFA953095704}" type="pres">
      <dgm:prSet presAssocID="{D2911AFB-14E4-4658-BB14-1309AA8F3FC8}" presName="linear" presStyleCnt="0">
        <dgm:presLayoutVars>
          <dgm:animLvl val="lvl"/>
          <dgm:resizeHandles val="exact"/>
        </dgm:presLayoutVars>
      </dgm:prSet>
      <dgm:spPr/>
    </dgm:pt>
    <dgm:pt modelId="{053E43E7-7B77-48E0-A569-061B7FA4BCB7}" type="pres">
      <dgm:prSet presAssocID="{9371F6C3-0B0D-4135-A0E5-24C78A7AAF8A}" presName="parentText" presStyleLbl="node1" presStyleIdx="0" presStyleCnt="7">
        <dgm:presLayoutVars>
          <dgm:chMax val="0"/>
          <dgm:bulletEnabled val="1"/>
        </dgm:presLayoutVars>
      </dgm:prSet>
      <dgm:spPr/>
    </dgm:pt>
    <dgm:pt modelId="{9FA944D7-A4DC-4D14-B17F-28D1C45FE923}" type="pres">
      <dgm:prSet presAssocID="{1E6A5151-8071-40AA-926E-B0AC8E57E282}" presName="spacer" presStyleCnt="0"/>
      <dgm:spPr/>
    </dgm:pt>
    <dgm:pt modelId="{349A22BE-C7F4-40F7-8F60-C1229F43BA74}" type="pres">
      <dgm:prSet presAssocID="{E51DC4F6-761F-4E5A-9F45-5F7FC427A0FA}" presName="parentText" presStyleLbl="node1" presStyleIdx="1" presStyleCnt="7">
        <dgm:presLayoutVars>
          <dgm:chMax val="0"/>
          <dgm:bulletEnabled val="1"/>
        </dgm:presLayoutVars>
      </dgm:prSet>
      <dgm:spPr/>
    </dgm:pt>
    <dgm:pt modelId="{103A183E-AB51-4C13-9615-9B141E5EFF76}" type="pres">
      <dgm:prSet presAssocID="{59391627-1E03-4F58-853D-C2ABFAF0EED0}" presName="spacer" presStyleCnt="0"/>
      <dgm:spPr/>
    </dgm:pt>
    <dgm:pt modelId="{C55229C0-7DA2-4D6B-A620-48A2FDD06DD5}" type="pres">
      <dgm:prSet presAssocID="{F499A777-4369-47FD-A312-C9480AD15D94}" presName="parentText" presStyleLbl="node1" presStyleIdx="2" presStyleCnt="7">
        <dgm:presLayoutVars>
          <dgm:chMax val="0"/>
          <dgm:bulletEnabled val="1"/>
        </dgm:presLayoutVars>
      </dgm:prSet>
      <dgm:spPr/>
    </dgm:pt>
    <dgm:pt modelId="{05095F2E-2166-47C4-8265-01AF7BADE447}" type="pres">
      <dgm:prSet presAssocID="{A5F68674-7B1C-42BA-8916-EFA4C1C63907}" presName="spacer" presStyleCnt="0"/>
      <dgm:spPr/>
    </dgm:pt>
    <dgm:pt modelId="{DF0031A6-928A-46AF-9204-BD8AB35B4DBB}" type="pres">
      <dgm:prSet presAssocID="{89FA77F8-E949-4886-9528-CD5C2D2E31B3}" presName="parentText" presStyleLbl="node1" presStyleIdx="3" presStyleCnt="7">
        <dgm:presLayoutVars>
          <dgm:chMax val="0"/>
          <dgm:bulletEnabled val="1"/>
        </dgm:presLayoutVars>
      </dgm:prSet>
      <dgm:spPr/>
    </dgm:pt>
    <dgm:pt modelId="{095A1076-17E4-4129-820E-0CF2E24439D6}" type="pres">
      <dgm:prSet presAssocID="{1317B9E1-94EA-46B6-968C-16747835CD0A}" presName="spacer" presStyleCnt="0"/>
      <dgm:spPr/>
    </dgm:pt>
    <dgm:pt modelId="{4C0AB206-303D-46E8-A47F-625E91B80A39}" type="pres">
      <dgm:prSet presAssocID="{E51E2E1F-B435-4BA8-9AA6-4CC22AFBD5BB}" presName="parentText" presStyleLbl="node1" presStyleIdx="4" presStyleCnt="7">
        <dgm:presLayoutVars>
          <dgm:chMax val="0"/>
          <dgm:bulletEnabled val="1"/>
        </dgm:presLayoutVars>
      </dgm:prSet>
      <dgm:spPr/>
    </dgm:pt>
    <dgm:pt modelId="{677A61F7-C2C7-4189-BCD9-857761D5DB5C}" type="pres">
      <dgm:prSet presAssocID="{F442C815-EC14-41A9-BA28-C261AE5238C3}" presName="spacer" presStyleCnt="0"/>
      <dgm:spPr/>
    </dgm:pt>
    <dgm:pt modelId="{9777B425-E013-4E72-9C93-22B3A78703D6}" type="pres">
      <dgm:prSet presAssocID="{37B7124B-16DA-41BC-BAB2-255F87B8A34C}" presName="parentText" presStyleLbl="node1" presStyleIdx="5" presStyleCnt="7">
        <dgm:presLayoutVars>
          <dgm:chMax val="0"/>
          <dgm:bulletEnabled val="1"/>
        </dgm:presLayoutVars>
      </dgm:prSet>
      <dgm:spPr/>
    </dgm:pt>
    <dgm:pt modelId="{914BBA67-3CC3-4DBC-A1F9-E4E150972B04}" type="pres">
      <dgm:prSet presAssocID="{F4F29EA7-C0BE-472B-AAEE-35383A3E6EA3}" presName="spacer" presStyleCnt="0"/>
      <dgm:spPr/>
    </dgm:pt>
    <dgm:pt modelId="{9C43E646-1CFF-49AE-A30E-4AD984FD9050}" type="pres">
      <dgm:prSet presAssocID="{E3A8A2A3-E317-4C99-9F67-482AB982136B}" presName="parentText" presStyleLbl="node1" presStyleIdx="6" presStyleCnt="7">
        <dgm:presLayoutVars>
          <dgm:chMax val="0"/>
          <dgm:bulletEnabled val="1"/>
        </dgm:presLayoutVars>
      </dgm:prSet>
      <dgm:spPr/>
    </dgm:pt>
  </dgm:ptLst>
  <dgm:cxnLst>
    <dgm:cxn modelId="{01FA820C-30D4-4448-B046-26C08056F91E}" type="presOf" srcId="{D2911AFB-14E4-4658-BB14-1309AA8F3FC8}" destId="{E33D8116-D65C-4757-B813-EFA953095704}" srcOrd="0" destOrd="0" presId="urn:microsoft.com/office/officeart/2005/8/layout/vList2"/>
    <dgm:cxn modelId="{CF2DEF22-EFF3-436E-A7C2-8E63EE9BA6FD}" srcId="{D2911AFB-14E4-4658-BB14-1309AA8F3FC8}" destId="{9371F6C3-0B0D-4135-A0E5-24C78A7AAF8A}" srcOrd="0" destOrd="0" parTransId="{493B4B9A-7411-4068-B5E3-3AF03212F168}" sibTransId="{1E6A5151-8071-40AA-926E-B0AC8E57E282}"/>
    <dgm:cxn modelId="{E34A6530-6D29-430D-B07D-D5ADD7FB649A}" srcId="{D2911AFB-14E4-4658-BB14-1309AA8F3FC8}" destId="{E51E2E1F-B435-4BA8-9AA6-4CC22AFBD5BB}" srcOrd="4" destOrd="0" parTransId="{AECD5252-74BA-40DC-935E-18C8FDB38687}" sibTransId="{F442C815-EC14-41A9-BA28-C261AE5238C3}"/>
    <dgm:cxn modelId="{99F8BE5D-685A-4C61-B372-4DDF8B68CFAA}" type="presOf" srcId="{9371F6C3-0B0D-4135-A0E5-24C78A7AAF8A}" destId="{053E43E7-7B77-48E0-A569-061B7FA4BCB7}" srcOrd="0" destOrd="0" presId="urn:microsoft.com/office/officeart/2005/8/layout/vList2"/>
    <dgm:cxn modelId="{E0A71D60-CE03-4212-9797-D1ED0B446596}" type="presOf" srcId="{E51E2E1F-B435-4BA8-9AA6-4CC22AFBD5BB}" destId="{4C0AB206-303D-46E8-A47F-625E91B80A39}" srcOrd="0" destOrd="0" presId="urn:microsoft.com/office/officeart/2005/8/layout/vList2"/>
    <dgm:cxn modelId="{8F21FC42-1FEA-4DE5-83DA-C92CB21A7C43}" type="presOf" srcId="{37B7124B-16DA-41BC-BAB2-255F87B8A34C}" destId="{9777B425-E013-4E72-9C93-22B3A78703D6}" srcOrd="0" destOrd="0" presId="urn:microsoft.com/office/officeart/2005/8/layout/vList2"/>
    <dgm:cxn modelId="{B8E96544-F9A6-4001-8FD2-F79C71560D36}" type="presOf" srcId="{E51DC4F6-761F-4E5A-9F45-5F7FC427A0FA}" destId="{349A22BE-C7F4-40F7-8F60-C1229F43BA74}" srcOrd="0" destOrd="0" presId="urn:microsoft.com/office/officeart/2005/8/layout/vList2"/>
    <dgm:cxn modelId="{259B0046-3495-47D5-A8E5-552AA94D2B6F}" type="presOf" srcId="{89FA77F8-E949-4886-9528-CD5C2D2E31B3}" destId="{DF0031A6-928A-46AF-9204-BD8AB35B4DBB}" srcOrd="0" destOrd="0" presId="urn:microsoft.com/office/officeart/2005/8/layout/vList2"/>
    <dgm:cxn modelId="{C3A52453-B247-4E8A-895D-4F750EC39404}" type="presOf" srcId="{E3A8A2A3-E317-4C99-9F67-482AB982136B}" destId="{9C43E646-1CFF-49AE-A30E-4AD984FD9050}" srcOrd="0" destOrd="0" presId="urn:microsoft.com/office/officeart/2005/8/layout/vList2"/>
    <dgm:cxn modelId="{04310B7C-A43C-42AF-AD4C-4F2506E0D8FA}" type="presOf" srcId="{F499A777-4369-47FD-A312-C9480AD15D94}" destId="{C55229C0-7DA2-4D6B-A620-48A2FDD06DD5}" srcOrd="0" destOrd="0" presId="urn:microsoft.com/office/officeart/2005/8/layout/vList2"/>
    <dgm:cxn modelId="{080E4284-7C06-45B8-BFCB-6EFCC546D8A2}" srcId="{D2911AFB-14E4-4658-BB14-1309AA8F3FC8}" destId="{E3A8A2A3-E317-4C99-9F67-482AB982136B}" srcOrd="6" destOrd="0" parTransId="{40AB1E97-DDB0-4829-A450-C74485D67264}" sibTransId="{5880D5E6-0CBF-491B-83E9-33D23839D0D0}"/>
    <dgm:cxn modelId="{7080CB88-A42D-4658-960E-F8612CD6D0CC}" srcId="{D2911AFB-14E4-4658-BB14-1309AA8F3FC8}" destId="{E51DC4F6-761F-4E5A-9F45-5F7FC427A0FA}" srcOrd="1" destOrd="0" parTransId="{11334A7E-692F-4B9B-B001-942FD1B4F8A1}" sibTransId="{59391627-1E03-4F58-853D-C2ABFAF0EED0}"/>
    <dgm:cxn modelId="{F4C0B6A3-E9E5-4C5E-9A3E-D89412F87EE5}" srcId="{D2911AFB-14E4-4658-BB14-1309AA8F3FC8}" destId="{89FA77F8-E949-4886-9528-CD5C2D2E31B3}" srcOrd="3" destOrd="0" parTransId="{FC685518-B323-4E4D-8DAD-4EB57B3FBCFF}" sibTransId="{1317B9E1-94EA-46B6-968C-16747835CD0A}"/>
    <dgm:cxn modelId="{94335BDF-F2E3-47A9-B1EA-AC61B1581D39}" srcId="{D2911AFB-14E4-4658-BB14-1309AA8F3FC8}" destId="{37B7124B-16DA-41BC-BAB2-255F87B8A34C}" srcOrd="5" destOrd="0" parTransId="{D5072E6E-A0AB-4517-BF1B-A3D6E161E910}" sibTransId="{F4F29EA7-C0BE-472B-AAEE-35383A3E6EA3}"/>
    <dgm:cxn modelId="{65DBEEDF-9797-4902-B8B6-7BF9F65E283C}" srcId="{D2911AFB-14E4-4658-BB14-1309AA8F3FC8}" destId="{F499A777-4369-47FD-A312-C9480AD15D94}" srcOrd="2" destOrd="0" parTransId="{59FFCEAD-68A3-4859-B384-13C8FD7C9123}" sibTransId="{A5F68674-7B1C-42BA-8916-EFA4C1C63907}"/>
    <dgm:cxn modelId="{DFDFB243-8C7E-4CF8-887A-A472F818BCA2}" type="presParOf" srcId="{E33D8116-D65C-4757-B813-EFA953095704}" destId="{053E43E7-7B77-48E0-A569-061B7FA4BCB7}" srcOrd="0" destOrd="0" presId="urn:microsoft.com/office/officeart/2005/8/layout/vList2"/>
    <dgm:cxn modelId="{3150745F-9943-491B-AA68-1230BF397ACC}" type="presParOf" srcId="{E33D8116-D65C-4757-B813-EFA953095704}" destId="{9FA944D7-A4DC-4D14-B17F-28D1C45FE923}" srcOrd="1" destOrd="0" presId="urn:microsoft.com/office/officeart/2005/8/layout/vList2"/>
    <dgm:cxn modelId="{E9716C41-526A-4C80-92BC-0193493AA757}" type="presParOf" srcId="{E33D8116-D65C-4757-B813-EFA953095704}" destId="{349A22BE-C7F4-40F7-8F60-C1229F43BA74}" srcOrd="2" destOrd="0" presId="urn:microsoft.com/office/officeart/2005/8/layout/vList2"/>
    <dgm:cxn modelId="{338776E0-894A-4915-8D60-B58066DD63AE}" type="presParOf" srcId="{E33D8116-D65C-4757-B813-EFA953095704}" destId="{103A183E-AB51-4C13-9615-9B141E5EFF76}" srcOrd="3" destOrd="0" presId="urn:microsoft.com/office/officeart/2005/8/layout/vList2"/>
    <dgm:cxn modelId="{08427009-CE7C-43F5-9299-BA15187D6397}" type="presParOf" srcId="{E33D8116-D65C-4757-B813-EFA953095704}" destId="{C55229C0-7DA2-4D6B-A620-48A2FDD06DD5}" srcOrd="4" destOrd="0" presId="urn:microsoft.com/office/officeart/2005/8/layout/vList2"/>
    <dgm:cxn modelId="{D317FDA7-AE16-4B3A-B8BF-2F2FF4D68AEC}" type="presParOf" srcId="{E33D8116-D65C-4757-B813-EFA953095704}" destId="{05095F2E-2166-47C4-8265-01AF7BADE447}" srcOrd="5" destOrd="0" presId="urn:microsoft.com/office/officeart/2005/8/layout/vList2"/>
    <dgm:cxn modelId="{A27719EB-3DE7-418D-94B4-7AF6E36ED916}" type="presParOf" srcId="{E33D8116-D65C-4757-B813-EFA953095704}" destId="{DF0031A6-928A-46AF-9204-BD8AB35B4DBB}" srcOrd="6" destOrd="0" presId="urn:microsoft.com/office/officeart/2005/8/layout/vList2"/>
    <dgm:cxn modelId="{3E6C5869-C2F3-4BCD-A995-D12089849EA0}" type="presParOf" srcId="{E33D8116-D65C-4757-B813-EFA953095704}" destId="{095A1076-17E4-4129-820E-0CF2E24439D6}" srcOrd="7" destOrd="0" presId="urn:microsoft.com/office/officeart/2005/8/layout/vList2"/>
    <dgm:cxn modelId="{9C4EF716-B294-411F-9B68-5824B12A83BF}" type="presParOf" srcId="{E33D8116-D65C-4757-B813-EFA953095704}" destId="{4C0AB206-303D-46E8-A47F-625E91B80A39}" srcOrd="8" destOrd="0" presId="urn:microsoft.com/office/officeart/2005/8/layout/vList2"/>
    <dgm:cxn modelId="{80E32FCA-A501-468C-B2CE-3480F2BAE5F5}" type="presParOf" srcId="{E33D8116-D65C-4757-B813-EFA953095704}" destId="{677A61F7-C2C7-4189-BCD9-857761D5DB5C}" srcOrd="9" destOrd="0" presId="urn:microsoft.com/office/officeart/2005/8/layout/vList2"/>
    <dgm:cxn modelId="{B40DDB95-0C4F-4980-AC8F-D21C3D319E30}" type="presParOf" srcId="{E33D8116-D65C-4757-B813-EFA953095704}" destId="{9777B425-E013-4E72-9C93-22B3A78703D6}" srcOrd="10" destOrd="0" presId="urn:microsoft.com/office/officeart/2005/8/layout/vList2"/>
    <dgm:cxn modelId="{848147A3-0A6D-4590-9FA7-328FA19BADC6}" type="presParOf" srcId="{E33D8116-D65C-4757-B813-EFA953095704}" destId="{914BBA67-3CC3-4DBC-A1F9-E4E150972B04}" srcOrd="11" destOrd="0" presId="urn:microsoft.com/office/officeart/2005/8/layout/vList2"/>
    <dgm:cxn modelId="{9B6173F2-7C69-4664-B50D-405EC03F4DDE}" type="presParOf" srcId="{E33D8116-D65C-4757-B813-EFA953095704}" destId="{9C43E646-1CFF-49AE-A30E-4AD984FD9050}"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86140C-086A-491C-ACB6-D67A6316FD7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C493506-05CC-4165-A066-F6E50166CF8C}">
      <dgm:prSet/>
      <dgm:spPr/>
      <dgm:t>
        <a:bodyPr/>
        <a:lstStyle/>
        <a:p>
          <a:pPr>
            <a:lnSpc>
              <a:spcPct val="100000"/>
            </a:lnSpc>
          </a:pPr>
          <a:r>
            <a:rPr lang="en-US" dirty="0"/>
            <a:t>Introduction of the project to partners and stakeholders</a:t>
          </a:r>
        </a:p>
      </dgm:t>
    </dgm:pt>
    <dgm:pt modelId="{C4B7BD5A-AA67-4437-8227-F0C54F62B2E1}" type="parTrans" cxnId="{34DA0F51-5BCB-4F7B-910D-E178F0D2BC45}">
      <dgm:prSet/>
      <dgm:spPr/>
      <dgm:t>
        <a:bodyPr/>
        <a:lstStyle/>
        <a:p>
          <a:endParaRPr lang="en-US"/>
        </a:p>
      </dgm:t>
    </dgm:pt>
    <dgm:pt modelId="{6FEF3910-6B6B-45DE-8D20-C4F6BDCEF1F5}" type="sibTrans" cxnId="{34DA0F51-5BCB-4F7B-910D-E178F0D2BC45}">
      <dgm:prSet/>
      <dgm:spPr/>
      <dgm:t>
        <a:bodyPr/>
        <a:lstStyle/>
        <a:p>
          <a:endParaRPr lang="en-US"/>
        </a:p>
      </dgm:t>
    </dgm:pt>
    <dgm:pt modelId="{5F26255D-1D7D-444F-9199-33FC6030B5A2}">
      <dgm:prSet/>
      <dgm:spPr/>
      <dgm:t>
        <a:bodyPr/>
        <a:lstStyle/>
        <a:p>
          <a:pPr>
            <a:lnSpc>
              <a:spcPct val="100000"/>
            </a:lnSpc>
          </a:pPr>
          <a:r>
            <a:rPr lang="en-US" dirty="0"/>
            <a:t>To establish shared understanding of project goals, activities and roles</a:t>
          </a:r>
        </a:p>
      </dgm:t>
    </dgm:pt>
    <dgm:pt modelId="{F6B37D4D-4431-453A-A232-425AEC532EC6}" type="parTrans" cxnId="{1C89D9BA-A5E8-4D47-B84E-F495605C5535}">
      <dgm:prSet/>
      <dgm:spPr/>
      <dgm:t>
        <a:bodyPr/>
        <a:lstStyle/>
        <a:p>
          <a:endParaRPr lang="en-US"/>
        </a:p>
      </dgm:t>
    </dgm:pt>
    <dgm:pt modelId="{64DCEC1C-0BD1-414C-A5A5-AFC908B8CDD3}" type="sibTrans" cxnId="{1C89D9BA-A5E8-4D47-B84E-F495605C5535}">
      <dgm:prSet/>
      <dgm:spPr/>
      <dgm:t>
        <a:bodyPr/>
        <a:lstStyle/>
        <a:p>
          <a:endParaRPr lang="en-US"/>
        </a:p>
      </dgm:t>
    </dgm:pt>
    <dgm:pt modelId="{A9E4DC6A-D099-4061-97F0-F4DAF5E4E461}">
      <dgm:prSet/>
      <dgm:spPr/>
      <dgm:t>
        <a:bodyPr/>
        <a:lstStyle/>
        <a:p>
          <a:pPr>
            <a:lnSpc>
              <a:spcPct val="100000"/>
            </a:lnSpc>
          </a:pPr>
          <a:r>
            <a:rPr lang="en-US" dirty="0"/>
            <a:t>Discuss the implementation and management arrangements, including the roles of various partners and stakeholders</a:t>
          </a:r>
        </a:p>
      </dgm:t>
    </dgm:pt>
    <dgm:pt modelId="{AC1D6C99-E6A5-4A7D-9CCC-3AC88BFB4BB5}" type="parTrans" cxnId="{1AFFE469-810F-4E29-9AD4-F906BC36E3A4}">
      <dgm:prSet/>
      <dgm:spPr/>
      <dgm:t>
        <a:bodyPr/>
        <a:lstStyle/>
        <a:p>
          <a:endParaRPr lang="en-US"/>
        </a:p>
      </dgm:t>
    </dgm:pt>
    <dgm:pt modelId="{834AD14D-906D-45EB-B9F8-DD3A58845786}" type="sibTrans" cxnId="{1AFFE469-810F-4E29-9AD4-F906BC36E3A4}">
      <dgm:prSet/>
      <dgm:spPr/>
      <dgm:t>
        <a:bodyPr/>
        <a:lstStyle/>
        <a:p>
          <a:endParaRPr lang="en-US"/>
        </a:p>
      </dgm:t>
    </dgm:pt>
    <dgm:pt modelId="{3EEC5268-D84F-4C57-A40E-942B54406368}">
      <dgm:prSet/>
      <dgm:spPr/>
      <dgm:t>
        <a:bodyPr/>
        <a:lstStyle/>
        <a:p>
          <a:pPr>
            <a:lnSpc>
              <a:spcPct val="100000"/>
            </a:lnSpc>
          </a:pPr>
          <a:r>
            <a:rPr lang="en-US" dirty="0"/>
            <a:t>Presenting the project's technical elements and approaches </a:t>
          </a:r>
          <a:endParaRPr lang="en-ZA" dirty="0"/>
        </a:p>
      </dgm:t>
    </dgm:pt>
    <dgm:pt modelId="{3FFAFD91-6A68-4522-8421-E66450AF5197}" type="parTrans" cxnId="{39ED26A6-51EA-4823-B5C5-7EAD3AFCBA09}">
      <dgm:prSet/>
      <dgm:spPr/>
      <dgm:t>
        <a:bodyPr/>
        <a:lstStyle/>
        <a:p>
          <a:endParaRPr lang="en-ZA"/>
        </a:p>
      </dgm:t>
    </dgm:pt>
    <dgm:pt modelId="{7A9E8864-1C19-41D4-AE90-E512FD18780F}" type="sibTrans" cxnId="{39ED26A6-51EA-4823-B5C5-7EAD3AFCBA09}">
      <dgm:prSet/>
      <dgm:spPr/>
      <dgm:t>
        <a:bodyPr/>
        <a:lstStyle/>
        <a:p>
          <a:endParaRPr lang="en-ZA"/>
        </a:p>
      </dgm:t>
    </dgm:pt>
    <dgm:pt modelId="{6011469A-C845-47FC-9630-99A7E1D8C411}">
      <dgm:prSet/>
      <dgm:spPr/>
      <dgm:t>
        <a:bodyPr/>
        <a:lstStyle/>
        <a:p>
          <a:pPr>
            <a:lnSpc>
              <a:spcPct val="100000"/>
            </a:lnSpc>
          </a:pPr>
          <a:r>
            <a:rPr lang="en-US" dirty="0"/>
            <a:t>Defining roles and discussing collaboration</a:t>
          </a:r>
          <a:endParaRPr lang="en-ZA" dirty="0"/>
        </a:p>
      </dgm:t>
    </dgm:pt>
    <dgm:pt modelId="{1AC21631-E09E-4751-AF8C-12DE443ABB8D}" type="parTrans" cxnId="{AC2766B0-A53E-4198-ADC1-4B02E41FA2CC}">
      <dgm:prSet/>
      <dgm:spPr/>
      <dgm:t>
        <a:bodyPr/>
        <a:lstStyle/>
        <a:p>
          <a:endParaRPr lang="en-ZA"/>
        </a:p>
      </dgm:t>
    </dgm:pt>
    <dgm:pt modelId="{3E1307C1-B3CC-4B43-A47E-8A9C3E17B72E}" type="sibTrans" cxnId="{AC2766B0-A53E-4198-ADC1-4B02E41FA2CC}">
      <dgm:prSet/>
      <dgm:spPr/>
      <dgm:t>
        <a:bodyPr/>
        <a:lstStyle/>
        <a:p>
          <a:endParaRPr lang="en-ZA"/>
        </a:p>
      </dgm:t>
    </dgm:pt>
    <dgm:pt modelId="{ED440AFB-16FC-4B81-8628-545367A56106}" type="pres">
      <dgm:prSet presAssocID="{C386140C-086A-491C-ACB6-D67A6316FD75}" presName="root" presStyleCnt="0">
        <dgm:presLayoutVars>
          <dgm:dir/>
          <dgm:resizeHandles val="exact"/>
        </dgm:presLayoutVars>
      </dgm:prSet>
      <dgm:spPr/>
    </dgm:pt>
    <dgm:pt modelId="{3E5A7F04-1C16-40D8-9211-540F150FC462}" type="pres">
      <dgm:prSet presAssocID="{1C493506-05CC-4165-A066-F6E50166CF8C}" presName="compNode" presStyleCnt="0"/>
      <dgm:spPr/>
    </dgm:pt>
    <dgm:pt modelId="{62F923F1-01D5-4FB5-BD6D-6E0959E9AA1B}" type="pres">
      <dgm:prSet presAssocID="{1C493506-05CC-4165-A066-F6E50166CF8C}" presName="bgRect" presStyleLbl="bgShp" presStyleIdx="0" presStyleCnt="5"/>
      <dgm:spPr/>
    </dgm:pt>
    <dgm:pt modelId="{D4AFE075-27BE-4C65-A547-FE0EE86BA91A}" type="pres">
      <dgm:prSet presAssocID="{1C493506-05CC-4165-A066-F6E50166CF8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tract"/>
        </a:ext>
      </dgm:extLst>
    </dgm:pt>
    <dgm:pt modelId="{4F0E8A2F-9AF7-46A6-B29A-BD1EF76BD7E3}" type="pres">
      <dgm:prSet presAssocID="{1C493506-05CC-4165-A066-F6E50166CF8C}" presName="spaceRect" presStyleCnt="0"/>
      <dgm:spPr/>
    </dgm:pt>
    <dgm:pt modelId="{BCF6D672-3924-4F29-8225-B8E32A080E25}" type="pres">
      <dgm:prSet presAssocID="{1C493506-05CC-4165-A066-F6E50166CF8C}" presName="parTx" presStyleLbl="revTx" presStyleIdx="0" presStyleCnt="5">
        <dgm:presLayoutVars>
          <dgm:chMax val="0"/>
          <dgm:chPref val="0"/>
        </dgm:presLayoutVars>
      </dgm:prSet>
      <dgm:spPr/>
    </dgm:pt>
    <dgm:pt modelId="{5707D327-0570-4FCE-9082-5F0FD543ACA6}" type="pres">
      <dgm:prSet presAssocID="{6FEF3910-6B6B-45DE-8D20-C4F6BDCEF1F5}" presName="sibTrans" presStyleCnt="0"/>
      <dgm:spPr/>
    </dgm:pt>
    <dgm:pt modelId="{BA5B7721-480F-4FB3-80A2-2C41AAAD09F8}" type="pres">
      <dgm:prSet presAssocID="{5F26255D-1D7D-444F-9199-33FC6030B5A2}" presName="compNode" presStyleCnt="0"/>
      <dgm:spPr/>
    </dgm:pt>
    <dgm:pt modelId="{A3555944-0D43-4452-95ED-FECED9650A51}" type="pres">
      <dgm:prSet presAssocID="{5F26255D-1D7D-444F-9199-33FC6030B5A2}" presName="bgRect" presStyleLbl="bgShp" presStyleIdx="1" presStyleCnt="5" custLinFactNeighborX="-5312" custLinFactNeighborY="5225"/>
      <dgm:spPr/>
    </dgm:pt>
    <dgm:pt modelId="{8DE39CB9-7128-4BAC-A850-657118A64C61}" type="pres">
      <dgm:prSet presAssocID="{5F26255D-1D7D-444F-9199-33FC6030B5A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290DEB9C-0529-4BCF-B9E1-30B6474F0959}" type="pres">
      <dgm:prSet presAssocID="{5F26255D-1D7D-444F-9199-33FC6030B5A2}" presName="spaceRect" presStyleCnt="0"/>
      <dgm:spPr/>
    </dgm:pt>
    <dgm:pt modelId="{BA308E32-385F-4E3C-B56C-3ABE8A27E4BD}" type="pres">
      <dgm:prSet presAssocID="{5F26255D-1D7D-444F-9199-33FC6030B5A2}" presName="parTx" presStyleLbl="revTx" presStyleIdx="1" presStyleCnt="5">
        <dgm:presLayoutVars>
          <dgm:chMax val="0"/>
          <dgm:chPref val="0"/>
        </dgm:presLayoutVars>
      </dgm:prSet>
      <dgm:spPr/>
    </dgm:pt>
    <dgm:pt modelId="{98924B71-A0D8-430B-B7D2-8DFD0CE5DFB0}" type="pres">
      <dgm:prSet presAssocID="{64DCEC1C-0BD1-414C-A5A5-AFC908B8CDD3}" presName="sibTrans" presStyleCnt="0"/>
      <dgm:spPr/>
    </dgm:pt>
    <dgm:pt modelId="{3011CC49-485F-49DC-A7B4-A613BC86713A}" type="pres">
      <dgm:prSet presAssocID="{A9E4DC6A-D099-4061-97F0-F4DAF5E4E461}" presName="compNode" presStyleCnt="0"/>
      <dgm:spPr/>
    </dgm:pt>
    <dgm:pt modelId="{B8871B05-BFEF-4604-A5EB-8507E4373902}" type="pres">
      <dgm:prSet presAssocID="{A9E4DC6A-D099-4061-97F0-F4DAF5E4E461}" presName="bgRect" presStyleLbl="bgShp" presStyleIdx="2" presStyleCnt="5"/>
      <dgm:spPr/>
    </dgm:pt>
    <dgm:pt modelId="{11B4DC4E-06DA-44F3-819C-ED02958A9972}" type="pres">
      <dgm:prSet presAssocID="{A9E4DC6A-D099-4061-97F0-F4DAF5E4E46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DA15E007-19EE-4EC9-B1EA-C41DCE38A5EF}" type="pres">
      <dgm:prSet presAssocID="{A9E4DC6A-D099-4061-97F0-F4DAF5E4E461}" presName="spaceRect" presStyleCnt="0"/>
      <dgm:spPr/>
    </dgm:pt>
    <dgm:pt modelId="{A5ADB87B-7D39-47FC-9C6C-430C621E55BA}" type="pres">
      <dgm:prSet presAssocID="{A9E4DC6A-D099-4061-97F0-F4DAF5E4E461}" presName="parTx" presStyleLbl="revTx" presStyleIdx="2" presStyleCnt="5">
        <dgm:presLayoutVars>
          <dgm:chMax val="0"/>
          <dgm:chPref val="0"/>
        </dgm:presLayoutVars>
      </dgm:prSet>
      <dgm:spPr/>
    </dgm:pt>
    <dgm:pt modelId="{1EF07DFC-4983-4797-8174-DD770317F4FA}" type="pres">
      <dgm:prSet presAssocID="{834AD14D-906D-45EB-B9F8-DD3A58845786}" presName="sibTrans" presStyleCnt="0"/>
      <dgm:spPr/>
    </dgm:pt>
    <dgm:pt modelId="{4E403A76-50FA-420F-A1DD-7F3E8AEAFBAA}" type="pres">
      <dgm:prSet presAssocID="{3EEC5268-D84F-4C57-A40E-942B54406368}" presName="compNode" presStyleCnt="0"/>
      <dgm:spPr/>
    </dgm:pt>
    <dgm:pt modelId="{771C1C9B-3EC4-41A4-A903-F9515F64058E}" type="pres">
      <dgm:prSet presAssocID="{3EEC5268-D84F-4C57-A40E-942B54406368}" presName="bgRect" presStyleLbl="bgShp" presStyleIdx="3" presStyleCnt="5"/>
      <dgm:spPr/>
    </dgm:pt>
    <dgm:pt modelId="{C043940C-692E-4846-ADA2-4C3C916F413C}" type="pres">
      <dgm:prSet presAssocID="{3EEC5268-D84F-4C57-A40E-942B54406368}"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Flask outline"/>
        </a:ext>
      </dgm:extLst>
    </dgm:pt>
    <dgm:pt modelId="{81234A39-29FD-41EE-9FDD-E408B3A05784}" type="pres">
      <dgm:prSet presAssocID="{3EEC5268-D84F-4C57-A40E-942B54406368}" presName="spaceRect" presStyleCnt="0"/>
      <dgm:spPr/>
    </dgm:pt>
    <dgm:pt modelId="{A795BF95-505E-4288-B5A4-B5A91F75C5C0}" type="pres">
      <dgm:prSet presAssocID="{3EEC5268-D84F-4C57-A40E-942B54406368}" presName="parTx" presStyleLbl="revTx" presStyleIdx="3" presStyleCnt="5">
        <dgm:presLayoutVars>
          <dgm:chMax val="0"/>
          <dgm:chPref val="0"/>
        </dgm:presLayoutVars>
      </dgm:prSet>
      <dgm:spPr/>
    </dgm:pt>
    <dgm:pt modelId="{9EDEFB12-9B9C-4967-A4C8-0AC2E6D8BE8E}" type="pres">
      <dgm:prSet presAssocID="{7A9E8864-1C19-41D4-AE90-E512FD18780F}" presName="sibTrans" presStyleCnt="0"/>
      <dgm:spPr/>
    </dgm:pt>
    <dgm:pt modelId="{7ABDF4D3-080E-4A0D-86EE-510E09C9D501}" type="pres">
      <dgm:prSet presAssocID="{6011469A-C845-47FC-9630-99A7E1D8C411}" presName="compNode" presStyleCnt="0"/>
      <dgm:spPr/>
    </dgm:pt>
    <dgm:pt modelId="{AE9C5F6C-E847-4E3F-A8F6-6E4ABE7F3ABD}" type="pres">
      <dgm:prSet presAssocID="{6011469A-C845-47FC-9630-99A7E1D8C411}" presName="bgRect" presStyleLbl="bgShp" presStyleIdx="4" presStyleCnt="5"/>
      <dgm:spPr/>
    </dgm:pt>
    <dgm:pt modelId="{CE930A08-5E8A-4653-B7F6-BBFDE95B2D84}" type="pres">
      <dgm:prSet presAssocID="{6011469A-C845-47FC-9630-99A7E1D8C411}"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Boardroom with solid fill"/>
        </a:ext>
      </dgm:extLst>
    </dgm:pt>
    <dgm:pt modelId="{98621CB3-91DF-4E2D-AF12-177AE974C2E2}" type="pres">
      <dgm:prSet presAssocID="{6011469A-C845-47FC-9630-99A7E1D8C411}" presName="spaceRect" presStyleCnt="0"/>
      <dgm:spPr/>
    </dgm:pt>
    <dgm:pt modelId="{F1279306-46C2-4978-A882-68C3E641A2F4}" type="pres">
      <dgm:prSet presAssocID="{6011469A-C845-47FC-9630-99A7E1D8C411}" presName="parTx" presStyleLbl="revTx" presStyleIdx="4" presStyleCnt="5">
        <dgm:presLayoutVars>
          <dgm:chMax val="0"/>
          <dgm:chPref val="0"/>
        </dgm:presLayoutVars>
      </dgm:prSet>
      <dgm:spPr/>
    </dgm:pt>
  </dgm:ptLst>
  <dgm:cxnLst>
    <dgm:cxn modelId="{F9E64D03-9153-4EFF-91F6-0E0BD723A5A3}" type="presOf" srcId="{5F26255D-1D7D-444F-9199-33FC6030B5A2}" destId="{BA308E32-385F-4E3C-B56C-3ABE8A27E4BD}" srcOrd="0" destOrd="0" presId="urn:microsoft.com/office/officeart/2018/2/layout/IconVerticalSolidList"/>
    <dgm:cxn modelId="{E24B7E2F-54AE-4298-A524-70F11D479AF8}" type="presOf" srcId="{3EEC5268-D84F-4C57-A40E-942B54406368}" destId="{A795BF95-505E-4288-B5A4-B5A91F75C5C0}" srcOrd="0" destOrd="0" presId="urn:microsoft.com/office/officeart/2018/2/layout/IconVerticalSolidList"/>
    <dgm:cxn modelId="{439D9043-27B4-4DFD-8DA5-9B9F79354858}" type="presOf" srcId="{6011469A-C845-47FC-9630-99A7E1D8C411}" destId="{F1279306-46C2-4978-A882-68C3E641A2F4}" srcOrd="0" destOrd="0" presId="urn:microsoft.com/office/officeart/2018/2/layout/IconVerticalSolidList"/>
    <dgm:cxn modelId="{1AFFE469-810F-4E29-9AD4-F906BC36E3A4}" srcId="{C386140C-086A-491C-ACB6-D67A6316FD75}" destId="{A9E4DC6A-D099-4061-97F0-F4DAF5E4E461}" srcOrd="2" destOrd="0" parTransId="{AC1D6C99-E6A5-4A7D-9CCC-3AC88BFB4BB5}" sibTransId="{834AD14D-906D-45EB-B9F8-DD3A58845786}"/>
    <dgm:cxn modelId="{34DA0F51-5BCB-4F7B-910D-E178F0D2BC45}" srcId="{C386140C-086A-491C-ACB6-D67A6316FD75}" destId="{1C493506-05CC-4165-A066-F6E50166CF8C}" srcOrd="0" destOrd="0" parTransId="{C4B7BD5A-AA67-4437-8227-F0C54F62B2E1}" sibTransId="{6FEF3910-6B6B-45DE-8D20-C4F6BDCEF1F5}"/>
    <dgm:cxn modelId="{FEE48F8D-EF12-4BF1-B41C-074461AB68E1}" type="presOf" srcId="{A9E4DC6A-D099-4061-97F0-F4DAF5E4E461}" destId="{A5ADB87B-7D39-47FC-9C6C-430C621E55BA}" srcOrd="0" destOrd="0" presId="urn:microsoft.com/office/officeart/2018/2/layout/IconVerticalSolidList"/>
    <dgm:cxn modelId="{F0B13990-AFE0-423D-B170-0F3B04F8C578}" type="presOf" srcId="{1C493506-05CC-4165-A066-F6E50166CF8C}" destId="{BCF6D672-3924-4F29-8225-B8E32A080E25}" srcOrd="0" destOrd="0" presId="urn:microsoft.com/office/officeart/2018/2/layout/IconVerticalSolidList"/>
    <dgm:cxn modelId="{39ED26A6-51EA-4823-B5C5-7EAD3AFCBA09}" srcId="{C386140C-086A-491C-ACB6-D67A6316FD75}" destId="{3EEC5268-D84F-4C57-A40E-942B54406368}" srcOrd="3" destOrd="0" parTransId="{3FFAFD91-6A68-4522-8421-E66450AF5197}" sibTransId="{7A9E8864-1C19-41D4-AE90-E512FD18780F}"/>
    <dgm:cxn modelId="{AC2766B0-A53E-4198-ADC1-4B02E41FA2CC}" srcId="{C386140C-086A-491C-ACB6-D67A6316FD75}" destId="{6011469A-C845-47FC-9630-99A7E1D8C411}" srcOrd="4" destOrd="0" parTransId="{1AC21631-E09E-4751-AF8C-12DE443ABB8D}" sibTransId="{3E1307C1-B3CC-4B43-A47E-8A9C3E17B72E}"/>
    <dgm:cxn modelId="{1C89D9BA-A5E8-4D47-B84E-F495605C5535}" srcId="{C386140C-086A-491C-ACB6-D67A6316FD75}" destId="{5F26255D-1D7D-444F-9199-33FC6030B5A2}" srcOrd="1" destOrd="0" parTransId="{F6B37D4D-4431-453A-A232-425AEC532EC6}" sibTransId="{64DCEC1C-0BD1-414C-A5A5-AFC908B8CDD3}"/>
    <dgm:cxn modelId="{77B7BEBB-0300-4662-900E-86AAFC795A7D}" type="presOf" srcId="{C386140C-086A-491C-ACB6-D67A6316FD75}" destId="{ED440AFB-16FC-4B81-8628-545367A56106}" srcOrd="0" destOrd="0" presId="urn:microsoft.com/office/officeart/2018/2/layout/IconVerticalSolidList"/>
    <dgm:cxn modelId="{B9144ECE-1F57-498A-8B69-19B6E3F8BBBA}" type="presParOf" srcId="{ED440AFB-16FC-4B81-8628-545367A56106}" destId="{3E5A7F04-1C16-40D8-9211-540F150FC462}" srcOrd="0" destOrd="0" presId="urn:microsoft.com/office/officeart/2018/2/layout/IconVerticalSolidList"/>
    <dgm:cxn modelId="{DD144C79-B2B9-4BC5-AAC7-9C51364DD068}" type="presParOf" srcId="{3E5A7F04-1C16-40D8-9211-540F150FC462}" destId="{62F923F1-01D5-4FB5-BD6D-6E0959E9AA1B}" srcOrd="0" destOrd="0" presId="urn:microsoft.com/office/officeart/2018/2/layout/IconVerticalSolidList"/>
    <dgm:cxn modelId="{878647B3-1D90-4E37-8271-B2DB3CD547C2}" type="presParOf" srcId="{3E5A7F04-1C16-40D8-9211-540F150FC462}" destId="{D4AFE075-27BE-4C65-A547-FE0EE86BA91A}" srcOrd="1" destOrd="0" presId="urn:microsoft.com/office/officeart/2018/2/layout/IconVerticalSolidList"/>
    <dgm:cxn modelId="{B8D7AE3F-0E03-425E-80BB-21C1374575A4}" type="presParOf" srcId="{3E5A7F04-1C16-40D8-9211-540F150FC462}" destId="{4F0E8A2F-9AF7-46A6-B29A-BD1EF76BD7E3}" srcOrd="2" destOrd="0" presId="urn:microsoft.com/office/officeart/2018/2/layout/IconVerticalSolidList"/>
    <dgm:cxn modelId="{B247FBA9-B333-42D7-B754-068322BB7ED2}" type="presParOf" srcId="{3E5A7F04-1C16-40D8-9211-540F150FC462}" destId="{BCF6D672-3924-4F29-8225-B8E32A080E25}" srcOrd="3" destOrd="0" presId="urn:microsoft.com/office/officeart/2018/2/layout/IconVerticalSolidList"/>
    <dgm:cxn modelId="{719FB693-7070-4E1E-B949-035547B26E91}" type="presParOf" srcId="{ED440AFB-16FC-4B81-8628-545367A56106}" destId="{5707D327-0570-4FCE-9082-5F0FD543ACA6}" srcOrd="1" destOrd="0" presId="urn:microsoft.com/office/officeart/2018/2/layout/IconVerticalSolidList"/>
    <dgm:cxn modelId="{73F4F3A4-6743-4000-BC8D-983B07B4A388}" type="presParOf" srcId="{ED440AFB-16FC-4B81-8628-545367A56106}" destId="{BA5B7721-480F-4FB3-80A2-2C41AAAD09F8}" srcOrd="2" destOrd="0" presId="urn:microsoft.com/office/officeart/2018/2/layout/IconVerticalSolidList"/>
    <dgm:cxn modelId="{C0009470-DCA8-4F3C-B530-91755AE8AD6B}" type="presParOf" srcId="{BA5B7721-480F-4FB3-80A2-2C41AAAD09F8}" destId="{A3555944-0D43-4452-95ED-FECED9650A51}" srcOrd="0" destOrd="0" presId="urn:microsoft.com/office/officeart/2018/2/layout/IconVerticalSolidList"/>
    <dgm:cxn modelId="{D53D6901-0899-4FBB-96B8-940407E180F9}" type="presParOf" srcId="{BA5B7721-480F-4FB3-80A2-2C41AAAD09F8}" destId="{8DE39CB9-7128-4BAC-A850-657118A64C61}" srcOrd="1" destOrd="0" presId="urn:microsoft.com/office/officeart/2018/2/layout/IconVerticalSolidList"/>
    <dgm:cxn modelId="{ACD0FDDF-A47C-475F-8BE6-30F13274E42E}" type="presParOf" srcId="{BA5B7721-480F-4FB3-80A2-2C41AAAD09F8}" destId="{290DEB9C-0529-4BCF-B9E1-30B6474F0959}" srcOrd="2" destOrd="0" presId="urn:microsoft.com/office/officeart/2018/2/layout/IconVerticalSolidList"/>
    <dgm:cxn modelId="{3D6E2EBE-B597-4072-8E30-2DB813A7F5C6}" type="presParOf" srcId="{BA5B7721-480F-4FB3-80A2-2C41AAAD09F8}" destId="{BA308E32-385F-4E3C-B56C-3ABE8A27E4BD}" srcOrd="3" destOrd="0" presId="urn:microsoft.com/office/officeart/2018/2/layout/IconVerticalSolidList"/>
    <dgm:cxn modelId="{1F3DF743-72D8-4886-A6F1-25EDCF2BE3F2}" type="presParOf" srcId="{ED440AFB-16FC-4B81-8628-545367A56106}" destId="{98924B71-A0D8-430B-B7D2-8DFD0CE5DFB0}" srcOrd="3" destOrd="0" presId="urn:microsoft.com/office/officeart/2018/2/layout/IconVerticalSolidList"/>
    <dgm:cxn modelId="{84904C2C-5420-4102-A947-67196233556B}" type="presParOf" srcId="{ED440AFB-16FC-4B81-8628-545367A56106}" destId="{3011CC49-485F-49DC-A7B4-A613BC86713A}" srcOrd="4" destOrd="0" presId="urn:microsoft.com/office/officeart/2018/2/layout/IconVerticalSolidList"/>
    <dgm:cxn modelId="{66E3FE91-C354-41C9-877F-DBF018C91C93}" type="presParOf" srcId="{3011CC49-485F-49DC-A7B4-A613BC86713A}" destId="{B8871B05-BFEF-4604-A5EB-8507E4373902}" srcOrd="0" destOrd="0" presId="urn:microsoft.com/office/officeart/2018/2/layout/IconVerticalSolidList"/>
    <dgm:cxn modelId="{397A6BF1-386D-405C-9DC9-4A40FC8E6397}" type="presParOf" srcId="{3011CC49-485F-49DC-A7B4-A613BC86713A}" destId="{11B4DC4E-06DA-44F3-819C-ED02958A9972}" srcOrd="1" destOrd="0" presId="urn:microsoft.com/office/officeart/2018/2/layout/IconVerticalSolidList"/>
    <dgm:cxn modelId="{E796835F-7B4C-4514-8F4C-48D05C06A0BE}" type="presParOf" srcId="{3011CC49-485F-49DC-A7B4-A613BC86713A}" destId="{DA15E007-19EE-4EC9-B1EA-C41DCE38A5EF}" srcOrd="2" destOrd="0" presId="urn:microsoft.com/office/officeart/2018/2/layout/IconVerticalSolidList"/>
    <dgm:cxn modelId="{2ECB5708-61FF-4764-BB49-4C6E7D76398B}" type="presParOf" srcId="{3011CC49-485F-49DC-A7B4-A613BC86713A}" destId="{A5ADB87B-7D39-47FC-9C6C-430C621E55BA}" srcOrd="3" destOrd="0" presId="urn:microsoft.com/office/officeart/2018/2/layout/IconVerticalSolidList"/>
    <dgm:cxn modelId="{917D0C70-BEF8-4E64-A5F5-7BB3CDF947AC}" type="presParOf" srcId="{ED440AFB-16FC-4B81-8628-545367A56106}" destId="{1EF07DFC-4983-4797-8174-DD770317F4FA}" srcOrd="5" destOrd="0" presId="urn:microsoft.com/office/officeart/2018/2/layout/IconVerticalSolidList"/>
    <dgm:cxn modelId="{C907DD3F-2081-4827-B390-6C7622B25435}" type="presParOf" srcId="{ED440AFB-16FC-4B81-8628-545367A56106}" destId="{4E403A76-50FA-420F-A1DD-7F3E8AEAFBAA}" srcOrd="6" destOrd="0" presId="urn:microsoft.com/office/officeart/2018/2/layout/IconVerticalSolidList"/>
    <dgm:cxn modelId="{9E53CE56-EE69-42DA-971E-08E2FB2995A4}" type="presParOf" srcId="{4E403A76-50FA-420F-A1DD-7F3E8AEAFBAA}" destId="{771C1C9B-3EC4-41A4-A903-F9515F64058E}" srcOrd="0" destOrd="0" presId="urn:microsoft.com/office/officeart/2018/2/layout/IconVerticalSolidList"/>
    <dgm:cxn modelId="{D6BF1A65-0F63-4DB0-B60A-936FBD94BF75}" type="presParOf" srcId="{4E403A76-50FA-420F-A1DD-7F3E8AEAFBAA}" destId="{C043940C-692E-4846-ADA2-4C3C916F413C}" srcOrd="1" destOrd="0" presId="urn:microsoft.com/office/officeart/2018/2/layout/IconVerticalSolidList"/>
    <dgm:cxn modelId="{B1D71EA2-7F60-42EE-8D44-B6502321C325}" type="presParOf" srcId="{4E403A76-50FA-420F-A1DD-7F3E8AEAFBAA}" destId="{81234A39-29FD-41EE-9FDD-E408B3A05784}" srcOrd="2" destOrd="0" presId="urn:microsoft.com/office/officeart/2018/2/layout/IconVerticalSolidList"/>
    <dgm:cxn modelId="{F8BDF27C-EEEA-4476-861F-C44DF11E9D00}" type="presParOf" srcId="{4E403A76-50FA-420F-A1DD-7F3E8AEAFBAA}" destId="{A795BF95-505E-4288-B5A4-B5A91F75C5C0}" srcOrd="3" destOrd="0" presId="urn:microsoft.com/office/officeart/2018/2/layout/IconVerticalSolidList"/>
    <dgm:cxn modelId="{AFEAA7A8-7AF3-460A-B9BA-65136FE6D054}" type="presParOf" srcId="{ED440AFB-16FC-4B81-8628-545367A56106}" destId="{9EDEFB12-9B9C-4967-A4C8-0AC2E6D8BE8E}" srcOrd="7" destOrd="0" presId="urn:microsoft.com/office/officeart/2018/2/layout/IconVerticalSolidList"/>
    <dgm:cxn modelId="{BB422AF7-BD46-47DD-B64E-B1B9BCF95117}" type="presParOf" srcId="{ED440AFB-16FC-4B81-8628-545367A56106}" destId="{7ABDF4D3-080E-4A0D-86EE-510E09C9D501}" srcOrd="8" destOrd="0" presId="urn:microsoft.com/office/officeart/2018/2/layout/IconVerticalSolidList"/>
    <dgm:cxn modelId="{9FA7FD94-2074-4B37-A40B-587B215AF58A}" type="presParOf" srcId="{7ABDF4D3-080E-4A0D-86EE-510E09C9D501}" destId="{AE9C5F6C-E847-4E3F-A8F6-6E4ABE7F3ABD}" srcOrd="0" destOrd="0" presId="urn:microsoft.com/office/officeart/2018/2/layout/IconVerticalSolidList"/>
    <dgm:cxn modelId="{AA2ADF7D-B6E9-4066-B047-086F99D78C01}" type="presParOf" srcId="{7ABDF4D3-080E-4A0D-86EE-510E09C9D501}" destId="{CE930A08-5E8A-4653-B7F6-BBFDE95B2D84}" srcOrd="1" destOrd="0" presId="urn:microsoft.com/office/officeart/2018/2/layout/IconVerticalSolidList"/>
    <dgm:cxn modelId="{72B31622-425B-4C3E-A6AD-B86EB95B3E95}" type="presParOf" srcId="{7ABDF4D3-080E-4A0D-86EE-510E09C9D501}" destId="{98621CB3-91DF-4E2D-AF12-177AE974C2E2}" srcOrd="2" destOrd="0" presId="urn:microsoft.com/office/officeart/2018/2/layout/IconVerticalSolidList"/>
    <dgm:cxn modelId="{4B16E9C9-FC67-424C-987A-D035B6791626}" type="presParOf" srcId="{7ABDF4D3-080E-4A0D-86EE-510E09C9D501}" destId="{F1279306-46C2-4978-A882-68C3E641A2F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96D7F6-2DBD-4AEF-8915-E9FA52644995}" type="doc">
      <dgm:prSet loTypeId="urn:microsoft.com/office/officeart/2005/8/layout/vProcess5" loCatId="process" qsTypeId="urn:microsoft.com/office/officeart/2005/8/quickstyle/simple1" qsCatId="simple" csTypeId="urn:microsoft.com/office/officeart/2005/8/colors/accent2_2" csCatId="accent2" phldr="1"/>
      <dgm:spPr/>
      <dgm:t>
        <a:bodyPr/>
        <a:lstStyle/>
        <a:p>
          <a:endParaRPr lang="en-US"/>
        </a:p>
      </dgm:t>
    </dgm:pt>
    <dgm:pt modelId="{4F4BCE4B-3100-42BD-92E2-E1F2C42CD632}">
      <dgm:prSet/>
      <dgm:spPr>
        <a:noFill/>
        <a:ln>
          <a:solidFill>
            <a:schemeClr val="tx1"/>
          </a:solidFill>
        </a:ln>
      </dgm:spPr>
      <dgm:t>
        <a:bodyPr/>
        <a:lstStyle/>
        <a:p>
          <a:r>
            <a:rPr lang="en-ZA" dirty="0"/>
            <a:t>Funder: Global Environment Fund (GEF)</a:t>
          </a:r>
          <a:endParaRPr lang="en-US" dirty="0"/>
        </a:p>
      </dgm:t>
    </dgm:pt>
    <dgm:pt modelId="{FC6F986C-5912-4052-AB18-3471DAEB47EF}" type="parTrans" cxnId="{8DD052D9-1610-44AE-B163-8FF4DB1370EB}">
      <dgm:prSet/>
      <dgm:spPr/>
      <dgm:t>
        <a:bodyPr/>
        <a:lstStyle/>
        <a:p>
          <a:endParaRPr lang="en-US"/>
        </a:p>
      </dgm:t>
    </dgm:pt>
    <dgm:pt modelId="{F41E790B-B04C-4CDA-8054-8348910CC7E3}" type="sibTrans" cxnId="{8DD052D9-1610-44AE-B163-8FF4DB1370EB}">
      <dgm:prSet/>
      <dgm:spPr/>
      <dgm:t>
        <a:bodyPr/>
        <a:lstStyle/>
        <a:p>
          <a:endParaRPr lang="en-US"/>
        </a:p>
      </dgm:t>
    </dgm:pt>
    <dgm:pt modelId="{BC45CD06-A274-480D-82CC-E172E97CB9B9}">
      <dgm:prSet/>
      <dgm:spPr>
        <a:noFill/>
        <a:ln>
          <a:solidFill>
            <a:schemeClr val="tx1"/>
          </a:solidFill>
        </a:ln>
      </dgm:spPr>
      <dgm:t>
        <a:bodyPr/>
        <a:lstStyle/>
        <a:p>
          <a:r>
            <a:rPr lang="en-US" dirty="0"/>
            <a:t>Implementing Agency: United Nations Industrial Development Organization (</a:t>
          </a:r>
          <a:r>
            <a:rPr lang="en-ZA" dirty="0"/>
            <a:t>UNIDO)</a:t>
          </a:r>
          <a:endParaRPr lang="en-US" dirty="0"/>
        </a:p>
      </dgm:t>
    </dgm:pt>
    <dgm:pt modelId="{ADDEDC96-D49E-4DCB-927E-E1E56702B95E}" type="parTrans" cxnId="{73BA6D60-558B-4AD8-B336-2FD1DEF5FC42}">
      <dgm:prSet/>
      <dgm:spPr/>
      <dgm:t>
        <a:bodyPr/>
        <a:lstStyle/>
        <a:p>
          <a:endParaRPr lang="en-US"/>
        </a:p>
      </dgm:t>
    </dgm:pt>
    <dgm:pt modelId="{4D513006-BA3C-454A-9E52-4B137CD50144}" type="sibTrans" cxnId="{73BA6D60-558B-4AD8-B336-2FD1DEF5FC42}">
      <dgm:prSet/>
      <dgm:spPr/>
      <dgm:t>
        <a:bodyPr/>
        <a:lstStyle/>
        <a:p>
          <a:endParaRPr lang="en-US"/>
        </a:p>
      </dgm:t>
    </dgm:pt>
    <dgm:pt modelId="{14F25BF8-224F-460B-B744-5C774384F43D}">
      <dgm:prSet/>
      <dgm:spPr>
        <a:noFill/>
        <a:ln>
          <a:solidFill>
            <a:schemeClr val="tx1"/>
          </a:solidFill>
        </a:ln>
      </dgm:spPr>
      <dgm:t>
        <a:bodyPr/>
        <a:lstStyle/>
        <a:p>
          <a:r>
            <a:rPr lang="en-ZA" dirty="0"/>
            <a:t>Regional Executing Entity (REE)</a:t>
          </a:r>
          <a:endParaRPr lang="en-US" dirty="0"/>
        </a:p>
      </dgm:t>
    </dgm:pt>
    <dgm:pt modelId="{EF9FCC90-80BD-484F-AB58-77126413D33E}" type="parTrans" cxnId="{8F6F1FA0-03DC-4CB5-8337-672126F264CA}">
      <dgm:prSet/>
      <dgm:spPr/>
      <dgm:t>
        <a:bodyPr/>
        <a:lstStyle/>
        <a:p>
          <a:endParaRPr lang="en-US"/>
        </a:p>
      </dgm:t>
    </dgm:pt>
    <dgm:pt modelId="{C4DB36D9-CF01-439E-A3DC-3E531A57F536}" type="sibTrans" cxnId="{8F6F1FA0-03DC-4CB5-8337-672126F264CA}">
      <dgm:prSet/>
      <dgm:spPr/>
      <dgm:t>
        <a:bodyPr/>
        <a:lstStyle/>
        <a:p>
          <a:endParaRPr lang="en-US"/>
        </a:p>
      </dgm:t>
    </dgm:pt>
    <dgm:pt modelId="{42CEFE21-75FD-47DD-A9B0-CEDD66E1DD7F}">
      <dgm:prSet/>
      <dgm:spPr>
        <a:noFill/>
        <a:ln>
          <a:solidFill>
            <a:schemeClr val="tx1"/>
          </a:solidFill>
        </a:ln>
      </dgm:spPr>
      <dgm:t>
        <a:bodyPr/>
        <a:lstStyle/>
        <a:p>
          <a:r>
            <a:rPr lang="en-ZA" dirty="0"/>
            <a:t>National Executing Entity (NEE)</a:t>
          </a:r>
          <a:endParaRPr lang="en-US" dirty="0"/>
        </a:p>
      </dgm:t>
    </dgm:pt>
    <dgm:pt modelId="{870E7C57-5729-4830-90C9-5C69FCA10C37}" type="parTrans" cxnId="{7952C705-1339-453A-8B81-88C821E26882}">
      <dgm:prSet/>
      <dgm:spPr/>
      <dgm:t>
        <a:bodyPr/>
        <a:lstStyle/>
        <a:p>
          <a:endParaRPr lang="en-US"/>
        </a:p>
      </dgm:t>
    </dgm:pt>
    <dgm:pt modelId="{5B109125-F79A-405E-8F25-389A55501E46}" type="sibTrans" cxnId="{7952C705-1339-453A-8B81-88C821E26882}">
      <dgm:prSet/>
      <dgm:spPr/>
      <dgm:t>
        <a:bodyPr/>
        <a:lstStyle/>
        <a:p>
          <a:endParaRPr lang="en-US"/>
        </a:p>
      </dgm:t>
    </dgm:pt>
    <dgm:pt modelId="{86304958-B806-445D-8349-FD5435612EEF}" type="pres">
      <dgm:prSet presAssocID="{6596D7F6-2DBD-4AEF-8915-E9FA52644995}" presName="outerComposite" presStyleCnt="0">
        <dgm:presLayoutVars>
          <dgm:chMax val="5"/>
          <dgm:dir/>
          <dgm:resizeHandles val="exact"/>
        </dgm:presLayoutVars>
      </dgm:prSet>
      <dgm:spPr/>
    </dgm:pt>
    <dgm:pt modelId="{2F57FDB8-B15F-4BDD-8CEA-1495A7D75D36}" type="pres">
      <dgm:prSet presAssocID="{6596D7F6-2DBD-4AEF-8915-E9FA52644995}" presName="dummyMaxCanvas" presStyleCnt="0">
        <dgm:presLayoutVars/>
      </dgm:prSet>
      <dgm:spPr/>
    </dgm:pt>
    <dgm:pt modelId="{F04D3E28-C97F-4116-A705-8D7F4D31F6CE}" type="pres">
      <dgm:prSet presAssocID="{6596D7F6-2DBD-4AEF-8915-E9FA52644995}" presName="FourNodes_1" presStyleLbl="node1" presStyleIdx="0" presStyleCnt="4">
        <dgm:presLayoutVars>
          <dgm:bulletEnabled val="1"/>
        </dgm:presLayoutVars>
      </dgm:prSet>
      <dgm:spPr/>
    </dgm:pt>
    <dgm:pt modelId="{6CE6B181-4EEE-481A-9870-6A24C7C4C56E}" type="pres">
      <dgm:prSet presAssocID="{6596D7F6-2DBD-4AEF-8915-E9FA52644995}" presName="FourNodes_2" presStyleLbl="node1" presStyleIdx="1" presStyleCnt="4">
        <dgm:presLayoutVars>
          <dgm:bulletEnabled val="1"/>
        </dgm:presLayoutVars>
      </dgm:prSet>
      <dgm:spPr/>
    </dgm:pt>
    <dgm:pt modelId="{63B15AA6-57B5-4770-8211-300325C322EB}" type="pres">
      <dgm:prSet presAssocID="{6596D7F6-2DBD-4AEF-8915-E9FA52644995}" presName="FourNodes_3" presStyleLbl="node1" presStyleIdx="2" presStyleCnt="4">
        <dgm:presLayoutVars>
          <dgm:bulletEnabled val="1"/>
        </dgm:presLayoutVars>
      </dgm:prSet>
      <dgm:spPr/>
    </dgm:pt>
    <dgm:pt modelId="{E13090ED-E13A-42AC-A80C-A54D9ECDABDE}" type="pres">
      <dgm:prSet presAssocID="{6596D7F6-2DBD-4AEF-8915-E9FA52644995}" presName="FourNodes_4" presStyleLbl="node1" presStyleIdx="3" presStyleCnt="4">
        <dgm:presLayoutVars>
          <dgm:bulletEnabled val="1"/>
        </dgm:presLayoutVars>
      </dgm:prSet>
      <dgm:spPr/>
    </dgm:pt>
    <dgm:pt modelId="{A2E64931-81EA-416E-9E01-76F52067483D}" type="pres">
      <dgm:prSet presAssocID="{6596D7F6-2DBD-4AEF-8915-E9FA52644995}" presName="FourConn_1-2" presStyleLbl="fgAccFollowNode1" presStyleIdx="0" presStyleCnt="3">
        <dgm:presLayoutVars>
          <dgm:bulletEnabled val="1"/>
        </dgm:presLayoutVars>
      </dgm:prSet>
      <dgm:spPr/>
    </dgm:pt>
    <dgm:pt modelId="{6BE0247A-6189-46A8-B5BB-A3B68BDF719A}" type="pres">
      <dgm:prSet presAssocID="{6596D7F6-2DBD-4AEF-8915-E9FA52644995}" presName="FourConn_2-3" presStyleLbl="fgAccFollowNode1" presStyleIdx="1" presStyleCnt="3">
        <dgm:presLayoutVars>
          <dgm:bulletEnabled val="1"/>
        </dgm:presLayoutVars>
      </dgm:prSet>
      <dgm:spPr/>
    </dgm:pt>
    <dgm:pt modelId="{E0975175-5E6D-4AE8-A9AC-C9248CC3092A}" type="pres">
      <dgm:prSet presAssocID="{6596D7F6-2DBD-4AEF-8915-E9FA52644995}" presName="FourConn_3-4" presStyleLbl="fgAccFollowNode1" presStyleIdx="2" presStyleCnt="3">
        <dgm:presLayoutVars>
          <dgm:bulletEnabled val="1"/>
        </dgm:presLayoutVars>
      </dgm:prSet>
      <dgm:spPr/>
    </dgm:pt>
    <dgm:pt modelId="{280733B2-5A68-4E06-A305-A7099CBB2B79}" type="pres">
      <dgm:prSet presAssocID="{6596D7F6-2DBD-4AEF-8915-E9FA52644995}" presName="FourNodes_1_text" presStyleLbl="node1" presStyleIdx="3" presStyleCnt="4">
        <dgm:presLayoutVars>
          <dgm:bulletEnabled val="1"/>
        </dgm:presLayoutVars>
      </dgm:prSet>
      <dgm:spPr/>
    </dgm:pt>
    <dgm:pt modelId="{8C9EC882-EC46-4229-8F9D-4B6E8DA071E1}" type="pres">
      <dgm:prSet presAssocID="{6596D7F6-2DBD-4AEF-8915-E9FA52644995}" presName="FourNodes_2_text" presStyleLbl="node1" presStyleIdx="3" presStyleCnt="4">
        <dgm:presLayoutVars>
          <dgm:bulletEnabled val="1"/>
        </dgm:presLayoutVars>
      </dgm:prSet>
      <dgm:spPr/>
    </dgm:pt>
    <dgm:pt modelId="{B038EC79-9187-4D7C-99E7-15B128E49CAE}" type="pres">
      <dgm:prSet presAssocID="{6596D7F6-2DBD-4AEF-8915-E9FA52644995}" presName="FourNodes_3_text" presStyleLbl="node1" presStyleIdx="3" presStyleCnt="4">
        <dgm:presLayoutVars>
          <dgm:bulletEnabled val="1"/>
        </dgm:presLayoutVars>
      </dgm:prSet>
      <dgm:spPr/>
    </dgm:pt>
    <dgm:pt modelId="{4FB894E5-66D8-4329-9CA9-AACEC89BD9E6}" type="pres">
      <dgm:prSet presAssocID="{6596D7F6-2DBD-4AEF-8915-E9FA52644995}" presName="FourNodes_4_text" presStyleLbl="node1" presStyleIdx="3" presStyleCnt="4">
        <dgm:presLayoutVars>
          <dgm:bulletEnabled val="1"/>
        </dgm:presLayoutVars>
      </dgm:prSet>
      <dgm:spPr/>
    </dgm:pt>
  </dgm:ptLst>
  <dgm:cxnLst>
    <dgm:cxn modelId="{7952C705-1339-453A-8B81-88C821E26882}" srcId="{6596D7F6-2DBD-4AEF-8915-E9FA52644995}" destId="{42CEFE21-75FD-47DD-A9B0-CEDD66E1DD7F}" srcOrd="3" destOrd="0" parTransId="{870E7C57-5729-4830-90C9-5C69FCA10C37}" sibTransId="{5B109125-F79A-405E-8F25-389A55501E46}"/>
    <dgm:cxn modelId="{DEAF400F-3E7D-453C-9B8B-17DB9B22CB17}" type="presOf" srcId="{4D513006-BA3C-454A-9E52-4B137CD50144}" destId="{6BE0247A-6189-46A8-B5BB-A3B68BDF719A}" srcOrd="0" destOrd="0" presId="urn:microsoft.com/office/officeart/2005/8/layout/vProcess5"/>
    <dgm:cxn modelId="{37D8F710-E7BA-4939-AE18-519F89D4ED83}" type="presOf" srcId="{C4DB36D9-CF01-439E-A3DC-3E531A57F536}" destId="{E0975175-5E6D-4AE8-A9AC-C9248CC3092A}" srcOrd="0" destOrd="0" presId="urn:microsoft.com/office/officeart/2005/8/layout/vProcess5"/>
    <dgm:cxn modelId="{CD6EA025-497C-4C65-9DCA-A903AE2AD313}" type="presOf" srcId="{F41E790B-B04C-4CDA-8054-8348910CC7E3}" destId="{A2E64931-81EA-416E-9E01-76F52067483D}" srcOrd="0" destOrd="0" presId="urn:microsoft.com/office/officeart/2005/8/layout/vProcess5"/>
    <dgm:cxn modelId="{73BA6D60-558B-4AD8-B336-2FD1DEF5FC42}" srcId="{6596D7F6-2DBD-4AEF-8915-E9FA52644995}" destId="{BC45CD06-A274-480D-82CC-E172E97CB9B9}" srcOrd="1" destOrd="0" parTransId="{ADDEDC96-D49E-4DCB-927E-E1E56702B95E}" sibTransId="{4D513006-BA3C-454A-9E52-4B137CD50144}"/>
    <dgm:cxn modelId="{1F68F743-F115-4BE6-B416-76941C2068C3}" type="presOf" srcId="{BC45CD06-A274-480D-82CC-E172E97CB9B9}" destId="{6CE6B181-4EEE-481A-9870-6A24C7C4C56E}" srcOrd="0" destOrd="0" presId="urn:microsoft.com/office/officeart/2005/8/layout/vProcess5"/>
    <dgm:cxn modelId="{8DCE4973-B966-4527-8FF0-181773EE22F0}" type="presOf" srcId="{42CEFE21-75FD-47DD-A9B0-CEDD66E1DD7F}" destId="{4FB894E5-66D8-4329-9CA9-AACEC89BD9E6}" srcOrd="1" destOrd="0" presId="urn:microsoft.com/office/officeart/2005/8/layout/vProcess5"/>
    <dgm:cxn modelId="{F77C3954-DF77-4A59-AE84-4BAF0F2CD0BA}" type="presOf" srcId="{14F25BF8-224F-460B-B744-5C774384F43D}" destId="{B038EC79-9187-4D7C-99E7-15B128E49CAE}" srcOrd="1" destOrd="0" presId="urn:microsoft.com/office/officeart/2005/8/layout/vProcess5"/>
    <dgm:cxn modelId="{21C06574-7575-40C0-9E66-8ED86B4B800D}" type="presOf" srcId="{BC45CD06-A274-480D-82CC-E172E97CB9B9}" destId="{8C9EC882-EC46-4229-8F9D-4B6E8DA071E1}" srcOrd="1" destOrd="0" presId="urn:microsoft.com/office/officeart/2005/8/layout/vProcess5"/>
    <dgm:cxn modelId="{E8BE9791-399E-4B25-A214-E74756AFE460}" type="presOf" srcId="{42CEFE21-75FD-47DD-A9B0-CEDD66E1DD7F}" destId="{E13090ED-E13A-42AC-A80C-A54D9ECDABDE}" srcOrd="0" destOrd="0" presId="urn:microsoft.com/office/officeart/2005/8/layout/vProcess5"/>
    <dgm:cxn modelId="{8F6F1FA0-03DC-4CB5-8337-672126F264CA}" srcId="{6596D7F6-2DBD-4AEF-8915-E9FA52644995}" destId="{14F25BF8-224F-460B-B744-5C774384F43D}" srcOrd="2" destOrd="0" parTransId="{EF9FCC90-80BD-484F-AB58-77126413D33E}" sibTransId="{C4DB36D9-CF01-439E-A3DC-3E531A57F536}"/>
    <dgm:cxn modelId="{0EA71CC5-D150-43F4-8F57-D099CA209781}" type="presOf" srcId="{14F25BF8-224F-460B-B744-5C774384F43D}" destId="{63B15AA6-57B5-4770-8211-300325C322EB}" srcOrd="0" destOrd="0" presId="urn:microsoft.com/office/officeart/2005/8/layout/vProcess5"/>
    <dgm:cxn modelId="{A92C66CE-C212-45F9-B5E1-4892B38EC291}" type="presOf" srcId="{4F4BCE4B-3100-42BD-92E2-E1F2C42CD632}" destId="{280733B2-5A68-4E06-A305-A7099CBB2B79}" srcOrd="1" destOrd="0" presId="urn:microsoft.com/office/officeart/2005/8/layout/vProcess5"/>
    <dgm:cxn modelId="{ED4CD6D8-1D58-4BAF-9D5E-985FA3AE49D4}" type="presOf" srcId="{4F4BCE4B-3100-42BD-92E2-E1F2C42CD632}" destId="{F04D3E28-C97F-4116-A705-8D7F4D31F6CE}" srcOrd="0" destOrd="0" presId="urn:microsoft.com/office/officeart/2005/8/layout/vProcess5"/>
    <dgm:cxn modelId="{8DD052D9-1610-44AE-B163-8FF4DB1370EB}" srcId="{6596D7F6-2DBD-4AEF-8915-E9FA52644995}" destId="{4F4BCE4B-3100-42BD-92E2-E1F2C42CD632}" srcOrd="0" destOrd="0" parTransId="{FC6F986C-5912-4052-AB18-3471DAEB47EF}" sibTransId="{F41E790B-B04C-4CDA-8054-8348910CC7E3}"/>
    <dgm:cxn modelId="{A0980BE9-8198-490B-98BF-E0C465BFF118}" type="presOf" srcId="{6596D7F6-2DBD-4AEF-8915-E9FA52644995}" destId="{86304958-B806-445D-8349-FD5435612EEF}" srcOrd="0" destOrd="0" presId="urn:microsoft.com/office/officeart/2005/8/layout/vProcess5"/>
    <dgm:cxn modelId="{E66617D8-2C53-4788-A797-4843EDE259A0}" type="presParOf" srcId="{86304958-B806-445D-8349-FD5435612EEF}" destId="{2F57FDB8-B15F-4BDD-8CEA-1495A7D75D36}" srcOrd="0" destOrd="0" presId="urn:microsoft.com/office/officeart/2005/8/layout/vProcess5"/>
    <dgm:cxn modelId="{04FFF273-3D8D-48F6-A45B-3D28B7BF87DF}" type="presParOf" srcId="{86304958-B806-445D-8349-FD5435612EEF}" destId="{F04D3E28-C97F-4116-A705-8D7F4D31F6CE}" srcOrd="1" destOrd="0" presId="urn:microsoft.com/office/officeart/2005/8/layout/vProcess5"/>
    <dgm:cxn modelId="{DD2538EB-E3D2-46D6-8569-85299D8AA998}" type="presParOf" srcId="{86304958-B806-445D-8349-FD5435612EEF}" destId="{6CE6B181-4EEE-481A-9870-6A24C7C4C56E}" srcOrd="2" destOrd="0" presId="urn:microsoft.com/office/officeart/2005/8/layout/vProcess5"/>
    <dgm:cxn modelId="{855C9A0F-1192-4410-B026-631C21CA4F55}" type="presParOf" srcId="{86304958-B806-445D-8349-FD5435612EEF}" destId="{63B15AA6-57B5-4770-8211-300325C322EB}" srcOrd="3" destOrd="0" presId="urn:microsoft.com/office/officeart/2005/8/layout/vProcess5"/>
    <dgm:cxn modelId="{2F3D7D04-CD8B-4434-8176-EF0DFF485B3A}" type="presParOf" srcId="{86304958-B806-445D-8349-FD5435612EEF}" destId="{E13090ED-E13A-42AC-A80C-A54D9ECDABDE}" srcOrd="4" destOrd="0" presId="urn:microsoft.com/office/officeart/2005/8/layout/vProcess5"/>
    <dgm:cxn modelId="{8A5FFB7F-472E-478E-B97E-C879E403D47C}" type="presParOf" srcId="{86304958-B806-445D-8349-FD5435612EEF}" destId="{A2E64931-81EA-416E-9E01-76F52067483D}" srcOrd="5" destOrd="0" presId="urn:microsoft.com/office/officeart/2005/8/layout/vProcess5"/>
    <dgm:cxn modelId="{186DB402-A578-4737-8883-345629599151}" type="presParOf" srcId="{86304958-B806-445D-8349-FD5435612EEF}" destId="{6BE0247A-6189-46A8-B5BB-A3B68BDF719A}" srcOrd="6" destOrd="0" presId="urn:microsoft.com/office/officeart/2005/8/layout/vProcess5"/>
    <dgm:cxn modelId="{000961CC-7404-42B2-ACDA-D88251538ABA}" type="presParOf" srcId="{86304958-B806-445D-8349-FD5435612EEF}" destId="{E0975175-5E6D-4AE8-A9AC-C9248CC3092A}" srcOrd="7" destOrd="0" presId="urn:microsoft.com/office/officeart/2005/8/layout/vProcess5"/>
    <dgm:cxn modelId="{E6AD861D-EDAF-441D-B293-C1A22B8A06EC}" type="presParOf" srcId="{86304958-B806-445D-8349-FD5435612EEF}" destId="{280733B2-5A68-4E06-A305-A7099CBB2B79}" srcOrd="8" destOrd="0" presId="urn:microsoft.com/office/officeart/2005/8/layout/vProcess5"/>
    <dgm:cxn modelId="{737C2C6B-04FF-4EE1-916E-E22B9C379E9D}" type="presParOf" srcId="{86304958-B806-445D-8349-FD5435612EEF}" destId="{8C9EC882-EC46-4229-8F9D-4B6E8DA071E1}" srcOrd="9" destOrd="0" presId="urn:microsoft.com/office/officeart/2005/8/layout/vProcess5"/>
    <dgm:cxn modelId="{7646EEB9-EF19-4C26-AD26-2D2502F8D2C4}" type="presParOf" srcId="{86304958-B806-445D-8349-FD5435612EEF}" destId="{B038EC79-9187-4D7C-99E7-15B128E49CAE}" srcOrd="10" destOrd="0" presId="urn:microsoft.com/office/officeart/2005/8/layout/vProcess5"/>
    <dgm:cxn modelId="{6359A5E8-9A5E-4021-8128-2E872910EAAD}" type="presParOf" srcId="{86304958-B806-445D-8349-FD5435612EEF}" destId="{4FB894E5-66D8-4329-9CA9-AACEC89BD9E6}" srcOrd="11"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752469-133C-4117-8632-BAB19E962431}" type="doc">
      <dgm:prSet loTypeId="urn:microsoft.com/office/officeart/2018/5/layout/IconCircle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B5185A1-22B2-4FCC-9F4A-6C79EC34AA4B}">
      <dgm:prSet/>
      <dgm:spPr/>
      <dgm:t>
        <a:bodyPr/>
        <a:lstStyle/>
        <a:p>
          <a:pPr>
            <a:defRPr cap="all"/>
          </a:pPr>
          <a:r>
            <a:rPr lang="en-ZA" b="1"/>
            <a:t>Component 1</a:t>
          </a:r>
          <a:r>
            <a:rPr lang="en-ZA"/>
            <a:t> - </a:t>
          </a:r>
          <a:r>
            <a:rPr lang="en-GB"/>
            <a:t>Strengthening of regulatory and institutional capacities for adoption and promotion of Circular Economy (CE) in the textile and garment sector</a:t>
          </a:r>
          <a:endParaRPr lang="en-US"/>
        </a:p>
      </dgm:t>
    </dgm:pt>
    <dgm:pt modelId="{0351B082-F978-4BBC-A3EB-3DB16574AC46}" type="parTrans" cxnId="{4A43E586-CA72-4CE7-AE82-736CE2D414B2}">
      <dgm:prSet/>
      <dgm:spPr/>
      <dgm:t>
        <a:bodyPr/>
        <a:lstStyle/>
        <a:p>
          <a:endParaRPr lang="en-US"/>
        </a:p>
      </dgm:t>
    </dgm:pt>
    <dgm:pt modelId="{BC8C63BE-B848-4375-8901-D3BF0978F0F2}" type="sibTrans" cxnId="{4A43E586-CA72-4CE7-AE82-736CE2D414B2}">
      <dgm:prSet/>
      <dgm:spPr/>
      <dgm:t>
        <a:bodyPr/>
        <a:lstStyle/>
        <a:p>
          <a:endParaRPr lang="en-US"/>
        </a:p>
      </dgm:t>
    </dgm:pt>
    <dgm:pt modelId="{9BA7533A-3645-4815-B017-85B435CEFE93}">
      <dgm:prSet/>
      <dgm:spPr/>
      <dgm:t>
        <a:bodyPr/>
        <a:lstStyle/>
        <a:p>
          <a:pPr>
            <a:defRPr cap="all"/>
          </a:pPr>
          <a:r>
            <a:rPr lang="en-GB" b="1"/>
            <a:t>Component 2 </a:t>
          </a:r>
          <a:r>
            <a:rPr lang="en-GB"/>
            <a:t>- </a:t>
          </a:r>
          <a:r>
            <a:rPr lang="en-US"/>
            <a:t>Recyclability of textile and garment wastes is enhanced through POPs-free textile manufacturing process and the implementation of BAT/BEP and RECP investments</a:t>
          </a:r>
        </a:p>
      </dgm:t>
    </dgm:pt>
    <dgm:pt modelId="{C3F5259F-CD8C-4374-BA01-B9DBF07182DA}" type="parTrans" cxnId="{ABF653FE-3188-44DA-879D-9E066FECD324}">
      <dgm:prSet/>
      <dgm:spPr/>
      <dgm:t>
        <a:bodyPr/>
        <a:lstStyle/>
        <a:p>
          <a:endParaRPr lang="en-US"/>
        </a:p>
      </dgm:t>
    </dgm:pt>
    <dgm:pt modelId="{6EF9DADF-91B6-44A1-AF04-479C06561574}" type="sibTrans" cxnId="{ABF653FE-3188-44DA-879D-9E066FECD324}">
      <dgm:prSet/>
      <dgm:spPr/>
      <dgm:t>
        <a:bodyPr/>
        <a:lstStyle/>
        <a:p>
          <a:endParaRPr lang="en-US"/>
        </a:p>
      </dgm:t>
    </dgm:pt>
    <dgm:pt modelId="{1AC247F7-2EA7-456B-99B6-781215EDCA3A}">
      <dgm:prSet/>
      <dgm:spPr/>
      <dgm:t>
        <a:bodyPr/>
        <a:lstStyle/>
        <a:p>
          <a:pPr>
            <a:defRPr cap="all"/>
          </a:pPr>
          <a:r>
            <a:rPr lang="en-US" b="1"/>
            <a:t>Component 3</a:t>
          </a:r>
          <a:r>
            <a:rPr lang="en-US"/>
            <a:t> - Introduction of Circular Economy concept for UPOPs emission reductions through ESM of textile and garment wastes and pilot demonstration of textiles/garment wastes recycling and reuse</a:t>
          </a:r>
        </a:p>
      </dgm:t>
    </dgm:pt>
    <dgm:pt modelId="{EB667E7F-87CD-4E01-B80C-B2DBFABED08F}" type="parTrans" cxnId="{8D1386F2-E088-4EE9-925F-15D48C233DE1}">
      <dgm:prSet/>
      <dgm:spPr/>
      <dgm:t>
        <a:bodyPr/>
        <a:lstStyle/>
        <a:p>
          <a:endParaRPr lang="en-US"/>
        </a:p>
      </dgm:t>
    </dgm:pt>
    <dgm:pt modelId="{51CCDE32-ACBA-43CE-A769-E8F73DB9ED28}" type="sibTrans" cxnId="{8D1386F2-E088-4EE9-925F-15D48C233DE1}">
      <dgm:prSet/>
      <dgm:spPr/>
      <dgm:t>
        <a:bodyPr/>
        <a:lstStyle/>
        <a:p>
          <a:endParaRPr lang="en-US"/>
        </a:p>
      </dgm:t>
    </dgm:pt>
    <dgm:pt modelId="{24985D12-6586-449B-A72F-D825940A3455}">
      <dgm:prSet/>
      <dgm:spPr/>
      <dgm:t>
        <a:bodyPr/>
        <a:lstStyle/>
        <a:p>
          <a:pPr>
            <a:defRPr cap="all"/>
          </a:pPr>
          <a:r>
            <a:rPr lang="en-US" b="1" dirty="0"/>
            <a:t>Component 4</a:t>
          </a:r>
          <a:r>
            <a:rPr lang="en-US" dirty="0"/>
            <a:t> - </a:t>
          </a:r>
          <a:r>
            <a:rPr lang="en-GB" dirty="0"/>
            <a:t>Knowledge management for scaling up</a:t>
          </a:r>
          <a:endParaRPr lang="en-US" dirty="0"/>
        </a:p>
      </dgm:t>
    </dgm:pt>
    <dgm:pt modelId="{897A9655-E6BC-4F10-B9BF-FDBF6B1030D9}" type="parTrans" cxnId="{2432D86E-7D80-4757-A849-4574BB0BC1C7}">
      <dgm:prSet/>
      <dgm:spPr/>
      <dgm:t>
        <a:bodyPr/>
        <a:lstStyle/>
        <a:p>
          <a:endParaRPr lang="en-US"/>
        </a:p>
      </dgm:t>
    </dgm:pt>
    <dgm:pt modelId="{649A75B7-E87D-4583-A905-212B3AAAA1B3}" type="sibTrans" cxnId="{2432D86E-7D80-4757-A849-4574BB0BC1C7}">
      <dgm:prSet/>
      <dgm:spPr/>
      <dgm:t>
        <a:bodyPr/>
        <a:lstStyle/>
        <a:p>
          <a:endParaRPr lang="en-US"/>
        </a:p>
      </dgm:t>
    </dgm:pt>
    <dgm:pt modelId="{EEB6E878-C693-4A0B-A643-42968A696ECC}" type="pres">
      <dgm:prSet presAssocID="{6E752469-133C-4117-8632-BAB19E962431}" presName="root" presStyleCnt="0">
        <dgm:presLayoutVars>
          <dgm:dir/>
          <dgm:resizeHandles val="exact"/>
        </dgm:presLayoutVars>
      </dgm:prSet>
      <dgm:spPr/>
    </dgm:pt>
    <dgm:pt modelId="{A885596E-7951-4228-A1EC-FE8581F31DA1}" type="pres">
      <dgm:prSet presAssocID="{DB5185A1-22B2-4FCC-9F4A-6C79EC34AA4B}" presName="compNode" presStyleCnt="0"/>
      <dgm:spPr/>
    </dgm:pt>
    <dgm:pt modelId="{C7A0FC17-CECC-4A99-BCDD-3EB50442BC6C}" type="pres">
      <dgm:prSet presAssocID="{DB5185A1-22B2-4FCC-9F4A-6C79EC34AA4B}" presName="iconBgRect" presStyleLbl="bgShp" presStyleIdx="0" presStyleCnt="4"/>
      <dgm:spPr/>
    </dgm:pt>
    <dgm:pt modelId="{960F9114-4A9A-4319-9114-C909956DDFA0}" type="pres">
      <dgm:prSet presAssocID="{DB5185A1-22B2-4FCC-9F4A-6C79EC34AA4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ger"/>
        </a:ext>
      </dgm:extLst>
    </dgm:pt>
    <dgm:pt modelId="{7D4B6826-DB0D-4FF9-B6F4-572ADFA5B6B8}" type="pres">
      <dgm:prSet presAssocID="{DB5185A1-22B2-4FCC-9F4A-6C79EC34AA4B}" presName="spaceRect" presStyleCnt="0"/>
      <dgm:spPr/>
    </dgm:pt>
    <dgm:pt modelId="{DD74C793-7194-4650-BD3B-60BE4CF0404E}" type="pres">
      <dgm:prSet presAssocID="{DB5185A1-22B2-4FCC-9F4A-6C79EC34AA4B}" presName="textRect" presStyleLbl="revTx" presStyleIdx="0" presStyleCnt="4">
        <dgm:presLayoutVars>
          <dgm:chMax val="1"/>
          <dgm:chPref val="1"/>
        </dgm:presLayoutVars>
      </dgm:prSet>
      <dgm:spPr/>
    </dgm:pt>
    <dgm:pt modelId="{E987DA83-BCB9-4C7A-AD88-ED95FD6DCE46}" type="pres">
      <dgm:prSet presAssocID="{BC8C63BE-B848-4375-8901-D3BF0978F0F2}" presName="sibTrans" presStyleCnt="0"/>
      <dgm:spPr/>
    </dgm:pt>
    <dgm:pt modelId="{1599D497-A2A2-423A-ADBD-3599DDC744A9}" type="pres">
      <dgm:prSet presAssocID="{9BA7533A-3645-4815-B017-85B435CEFE93}" presName="compNode" presStyleCnt="0"/>
      <dgm:spPr/>
    </dgm:pt>
    <dgm:pt modelId="{AC887F01-2E7C-46C4-8DF4-0E85C645F4B8}" type="pres">
      <dgm:prSet presAssocID="{9BA7533A-3645-4815-B017-85B435CEFE93}" presName="iconBgRect" presStyleLbl="bgShp" presStyleIdx="1" presStyleCnt="4"/>
      <dgm:spPr/>
    </dgm:pt>
    <dgm:pt modelId="{1C8FAF7A-ECC7-43BC-98F1-7BA0DB71069D}" type="pres">
      <dgm:prSet presAssocID="{9BA7533A-3645-4815-B017-85B435CEFE9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ts"/>
        </a:ext>
      </dgm:extLst>
    </dgm:pt>
    <dgm:pt modelId="{ECF7817D-E9C6-4E9E-808B-39331A67FFFB}" type="pres">
      <dgm:prSet presAssocID="{9BA7533A-3645-4815-B017-85B435CEFE93}" presName="spaceRect" presStyleCnt="0"/>
      <dgm:spPr/>
    </dgm:pt>
    <dgm:pt modelId="{8A0A567A-832C-4A5D-AD2E-18DAD1DB829F}" type="pres">
      <dgm:prSet presAssocID="{9BA7533A-3645-4815-B017-85B435CEFE93}" presName="textRect" presStyleLbl="revTx" presStyleIdx="1" presStyleCnt="4">
        <dgm:presLayoutVars>
          <dgm:chMax val="1"/>
          <dgm:chPref val="1"/>
        </dgm:presLayoutVars>
      </dgm:prSet>
      <dgm:spPr/>
    </dgm:pt>
    <dgm:pt modelId="{DBE0199E-8AC8-4911-8436-3BE3E3CCE8A1}" type="pres">
      <dgm:prSet presAssocID="{6EF9DADF-91B6-44A1-AF04-479C06561574}" presName="sibTrans" presStyleCnt="0"/>
      <dgm:spPr/>
    </dgm:pt>
    <dgm:pt modelId="{FCC74BA4-929E-44D7-805C-991FB6428F14}" type="pres">
      <dgm:prSet presAssocID="{1AC247F7-2EA7-456B-99B6-781215EDCA3A}" presName="compNode" presStyleCnt="0"/>
      <dgm:spPr/>
    </dgm:pt>
    <dgm:pt modelId="{05830180-133F-4E01-9F1E-D72A15D9E554}" type="pres">
      <dgm:prSet presAssocID="{1AC247F7-2EA7-456B-99B6-781215EDCA3A}" presName="iconBgRect" presStyleLbl="bgShp" presStyleIdx="2" presStyleCnt="4"/>
      <dgm:spPr/>
    </dgm:pt>
    <dgm:pt modelId="{4E1C8A54-55C0-45C9-88D6-FCB7BB7CA824}" type="pres">
      <dgm:prSet presAssocID="{1AC247F7-2EA7-456B-99B6-781215EDCA3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actory"/>
        </a:ext>
      </dgm:extLst>
    </dgm:pt>
    <dgm:pt modelId="{2054E19D-1EDE-429C-B8B2-F96DF1835A81}" type="pres">
      <dgm:prSet presAssocID="{1AC247F7-2EA7-456B-99B6-781215EDCA3A}" presName="spaceRect" presStyleCnt="0"/>
      <dgm:spPr/>
    </dgm:pt>
    <dgm:pt modelId="{E48416A4-5945-45D0-BBD3-1FE9D165CBE7}" type="pres">
      <dgm:prSet presAssocID="{1AC247F7-2EA7-456B-99B6-781215EDCA3A}" presName="textRect" presStyleLbl="revTx" presStyleIdx="2" presStyleCnt="4">
        <dgm:presLayoutVars>
          <dgm:chMax val="1"/>
          <dgm:chPref val="1"/>
        </dgm:presLayoutVars>
      </dgm:prSet>
      <dgm:spPr/>
    </dgm:pt>
    <dgm:pt modelId="{054B116E-338D-4688-B9B5-96632720FC22}" type="pres">
      <dgm:prSet presAssocID="{51CCDE32-ACBA-43CE-A769-E8F73DB9ED28}" presName="sibTrans" presStyleCnt="0"/>
      <dgm:spPr/>
    </dgm:pt>
    <dgm:pt modelId="{D0B05781-C2D5-4D3B-9083-A426F8A9621E}" type="pres">
      <dgm:prSet presAssocID="{24985D12-6586-449B-A72F-D825940A3455}" presName="compNode" presStyleCnt="0"/>
      <dgm:spPr/>
    </dgm:pt>
    <dgm:pt modelId="{082B58F7-A0C7-4159-B9B9-E10BC38B3635}" type="pres">
      <dgm:prSet presAssocID="{24985D12-6586-449B-A72F-D825940A3455}" presName="iconBgRect" presStyleLbl="bgShp" presStyleIdx="3" presStyleCnt="4"/>
      <dgm:spPr/>
    </dgm:pt>
    <dgm:pt modelId="{0175CBA5-9BA0-4CD3-92E1-2B52EFCDD12D}" type="pres">
      <dgm:prSet presAssocID="{24985D12-6586-449B-A72F-D825940A345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obot"/>
        </a:ext>
      </dgm:extLst>
    </dgm:pt>
    <dgm:pt modelId="{9FEF54FB-CDFA-43B0-A90C-A773B6C85838}" type="pres">
      <dgm:prSet presAssocID="{24985D12-6586-449B-A72F-D825940A3455}" presName="spaceRect" presStyleCnt="0"/>
      <dgm:spPr/>
    </dgm:pt>
    <dgm:pt modelId="{0EEB732E-C6B5-4FF0-A97B-820B17B3643D}" type="pres">
      <dgm:prSet presAssocID="{24985D12-6586-449B-A72F-D825940A3455}" presName="textRect" presStyleLbl="revTx" presStyleIdx="3" presStyleCnt="4">
        <dgm:presLayoutVars>
          <dgm:chMax val="1"/>
          <dgm:chPref val="1"/>
        </dgm:presLayoutVars>
      </dgm:prSet>
      <dgm:spPr/>
    </dgm:pt>
  </dgm:ptLst>
  <dgm:cxnLst>
    <dgm:cxn modelId="{2B19661E-1EC8-4D63-9F4C-C13D1F50A963}" type="presOf" srcId="{9BA7533A-3645-4815-B017-85B435CEFE93}" destId="{8A0A567A-832C-4A5D-AD2E-18DAD1DB829F}" srcOrd="0" destOrd="0" presId="urn:microsoft.com/office/officeart/2018/5/layout/IconCircleLabelList"/>
    <dgm:cxn modelId="{6A225626-17DE-44D9-A147-2343AA4BDA5A}" type="presOf" srcId="{24985D12-6586-449B-A72F-D825940A3455}" destId="{0EEB732E-C6B5-4FF0-A97B-820B17B3643D}" srcOrd="0" destOrd="0" presId="urn:microsoft.com/office/officeart/2018/5/layout/IconCircleLabelList"/>
    <dgm:cxn modelId="{DA3E2431-117A-476E-BFE7-888C90CFE05D}" type="presOf" srcId="{DB5185A1-22B2-4FCC-9F4A-6C79EC34AA4B}" destId="{DD74C793-7194-4650-BD3B-60BE4CF0404E}" srcOrd="0" destOrd="0" presId="urn:microsoft.com/office/officeart/2018/5/layout/IconCircleLabelList"/>
    <dgm:cxn modelId="{2432D86E-7D80-4757-A849-4574BB0BC1C7}" srcId="{6E752469-133C-4117-8632-BAB19E962431}" destId="{24985D12-6586-449B-A72F-D825940A3455}" srcOrd="3" destOrd="0" parTransId="{897A9655-E6BC-4F10-B9BF-FDBF6B1030D9}" sibTransId="{649A75B7-E87D-4583-A905-212B3AAAA1B3}"/>
    <dgm:cxn modelId="{4A43E586-CA72-4CE7-AE82-736CE2D414B2}" srcId="{6E752469-133C-4117-8632-BAB19E962431}" destId="{DB5185A1-22B2-4FCC-9F4A-6C79EC34AA4B}" srcOrd="0" destOrd="0" parTransId="{0351B082-F978-4BBC-A3EB-3DB16574AC46}" sibTransId="{BC8C63BE-B848-4375-8901-D3BF0978F0F2}"/>
    <dgm:cxn modelId="{4D322ADF-522D-4EEC-AA16-152C499CB465}" type="presOf" srcId="{1AC247F7-2EA7-456B-99B6-781215EDCA3A}" destId="{E48416A4-5945-45D0-BBD3-1FE9D165CBE7}" srcOrd="0" destOrd="0" presId="urn:microsoft.com/office/officeart/2018/5/layout/IconCircleLabelList"/>
    <dgm:cxn modelId="{8D1386F2-E088-4EE9-925F-15D48C233DE1}" srcId="{6E752469-133C-4117-8632-BAB19E962431}" destId="{1AC247F7-2EA7-456B-99B6-781215EDCA3A}" srcOrd="2" destOrd="0" parTransId="{EB667E7F-87CD-4E01-B80C-B2DBFABED08F}" sibTransId="{51CCDE32-ACBA-43CE-A769-E8F73DB9ED28}"/>
    <dgm:cxn modelId="{B3C4D0F4-1464-47C5-A46D-E59C6D7C9220}" type="presOf" srcId="{6E752469-133C-4117-8632-BAB19E962431}" destId="{EEB6E878-C693-4A0B-A643-42968A696ECC}" srcOrd="0" destOrd="0" presId="urn:microsoft.com/office/officeart/2018/5/layout/IconCircleLabelList"/>
    <dgm:cxn modelId="{ABF653FE-3188-44DA-879D-9E066FECD324}" srcId="{6E752469-133C-4117-8632-BAB19E962431}" destId="{9BA7533A-3645-4815-B017-85B435CEFE93}" srcOrd="1" destOrd="0" parTransId="{C3F5259F-CD8C-4374-BA01-B9DBF07182DA}" sibTransId="{6EF9DADF-91B6-44A1-AF04-479C06561574}"/>
    <dgm:cxn modelId="{99115DBB-2622-4698-904B-62E863711FB6}" type="presParOf" srcId="{EEB6E878-C693-4A0B-A643-42968A696ECC}" destId="{A885596E-7951-4228-A1EC-FE8581F31DA1}" srcOrd="0" destOrd="0" presId="urn:microsoft.com/office/officeart/2018/5/layout/IconCircleLabelList"/>
    <dgm:cxn modelId="{026480E8-C0F2-4CA1-B932-3956E88395DA}" type="presParOf" srcId="{A885596E-7951-4228-A1EC-FE8581F31DA1}" destId="{C7A0FC17-CECC-4A99-BCDD-3EB50442BC6C}" srcOrd="0" destOrd="0" presId="urn:microsoft.com/office/officeart/2018/5/layout/IconCircleLabelList"/>
    <dgm:cxn modelId="{A4C86CEC-F00C-404B-A2F3-77ECA6FF93C4}" type="presParOf" srcId="{A885596E-7951-4228-A1EC-FE8581F31DA1}" destId="{960F9114-4A9A-4319-9114-C909956DDFA0}" srcOrd="1" destOrd="0" presId="urn:microsoft.com/office/officeart/2018/5/layout/IconCircleLabelList"/>
    <dgm:cxn modelId="{A48532A4-DF08-4E73-A502-8E5751C35ADD}" type="presParOf" srcId="{A885596E-7951-4228-A1EC-FE8581F31DA1}" destId="{7D4B6826-DB0D-4FF9-B6F4-572ADFA5B6B8}" srcOrd="2" destOrd="0" presId="urn:microsoft.com/office/officeart/2018/5/layout/IconCircleLabelList"/>
    <dgm:cxn modelId="{FDE1866E-9CDC-4517-9424-CB8A87F1DC83}" type="presParOf" srcId="{A885596E-7951-4228-A1EC-FE8581F31DA1}" destId="{DD74C793-7194-4650-BD3B-60BE4CF0404E}" srcOrd="3" destOrd="0" presId="urn:microsoft.com/office/officeart/2018/5/layout/IconCircleLabelList"/>
    <dgm:cxn modelId="{AAF9B8FB-176B-4DBF-9C20-38614915E691}" type="presParOf" srcId="{EEB6E878-C693-4A0B-A643-42968A696ECC}" destId="{E987DA83-BCB9-4C7A-AD88-ED95FD6DCE46}" srcOrd="1" destOrd="0" presId="urn:microsoft.com/office/officeart/2018/5/layout/IconCircleLabelList"/>
    <dgm:cxn modelId="{E15EEC32-9094-4827-84D8-F95B0A609E5B}" type="presParOf" srcId="{EEB6E878-C693-4A0B-A643-42968A696ECC}" destId="{1599D497-A2A2-423A-ADBD-3599DDC744A9}" srcOrd="2" destOrd="0" presId="urn:microsoft.com/office/officeart/2018/5/layout/IconCircleLabelList"/>
    <dgm:cxn modelId="{60BFD910-DB7C-4F70-A6F2-3656E19B8D3E}" type="presParOf" srcId="{1599D497-A2A2-423A-ADBD-3599DDC744A9}" destId="{AC887F01-2E7C-46C4-8DF4-0E85C645F4B8}" srcOrd="0" destOrd="0" presId="urn:microsoft.com/office/officeart/2018/5/layout/IconCircleLabelList"/>
    <dgm:cxn modelId="{00C2C822-38E9-48CD-9571-45E06A78FEE1}" type="presParOf" srcId="{1599D497-A2A2-423A-ADBD-3599DDC744A9}" destId="{1C8FAF7A-ECC7-43BC-98F1-7BA0DB71069D}" srcOrd="1" destOrd="0" presId="urn:microsoft.com/office/officeart/2018/5/layout/IconCircleLabelList"/>
    <dgm:cxn modelId="{FACF70B5-CC5E-404A-98C9-09B3884C65F1}" type="presParOf" srcId="{1599D497-A2A2-423A-ADBD-3599DDC744A9}" destId="{ECF7817D-E9C6-4E9E-808B-39331A67FFFB}" srcOrd="2" destOrd="0" presId="urn:microsoft.com/office/officeart/2018/5/layout/IconCircleLabelList"/>
    <dgm:cxn modelId="{1665BF70-6B09-4660-83B6-FA167DF84DFF}" type="presParOf" srcId="{1599D497-A2A2-423A-ADBD-3599DDC744A9}" destId="{8A0A567A-832C-4A5D-AD2E-18DAD1DB829F}" srcOrd="3" destOrd="0" presId="urn:microsoft.com/office/officeart/2018/5/layout/IconCircleLabelList"/>
    <dgm:cxn modelId="{6D6E1E02-EEF4-49DA-9DAD-FD22F99E4C30}" type="presParOf" srcId="{EEB6E878-C693-4A0B-A643-42968A696ECC}" destId="{DBE0199E-8AC8-4911-8436-3BE3E3CCE8A1}" srcOrd="3" destOrd="0" presId="urn:microsoft.com/office/officeart/2018/5/layout/IconCircleLabelList"/>
    <dgm:cxn modelId="{896EA3D2-9069-40B5-884D-A25CF121B6A1}" type="presParOf" srcId="{EEB6E878-C693-4A0B-A643-42968A696ECC}" destId="{FCC74BA4-929E-44D7-805C-991FB6428F14}" srcOrd="4" destOrd="0" presId="urn:microsoft.com/office/officeart/2018/5/layout/IconCircleLabelList"/>
    <dgm:cxn modelId="{D53670BC-F6A4-4B66-8EAC-2626CD3DFBC6}" type="presParOf" srcId="{FCC74BA4-929E-44D7-805C-991FB6428F14}" destId="{05830180-133F-4E01-9F1E-D72A15D9E554}" srcOrd="0" destOrd="0" presId="urn:microsoft.com/office/officeart/2018/5/layout/IconCircleLabelList"/>
    <dgm:cxn modelId="{EBF5DE98-740F-4CED-9B4B-32AEB62AB7CE}" type="presParOf" srcId="{FCC74BA4-929E-44D7-805C-991FB6428F14}" destId="{4E1C8A54-55C0-45C9-88D6-FCB7BB7CA824}" srcOrd="1" destOrd="0" presId="urn:microsoft.com/office/officeart/2018/5/layout/IconCircleLabelList"/>
    <dgm:cxn modelId="{F9C58974-EA80-4395-930E-D7968C3D3304}" type="presParOf" srcId="{FCC74BA4-929E-44D7-805C-991FB6428F14}" destId="{2054E19D-1EDE-429C-B8B2-F96DF1835A81}" srcOrd="2" destOrd="0" presId="urn:microsoft.com/office/officeart/2018/5/layout/IconCircleLabelList"/>
    <dgm:cxn modelId="{4DD0C85C-BD98-4DF2-844D-71BBA92FF2A7}" type="presParOf" srcId="{FCC74BA4-929E-44D7-805C-991FB6428F14}" destId="{E48416A4-5945-45D0-BBD3-1FE9D165CBE7}" srcOrd="3" destOrd="0" presId="urn:microsoft.com/office/officeart/2018/5/layout/IconCircleLabelList"/>
    <dgm:cxn modelId="{AF8A8266-EBE8-4A59-A696-3AD23B42FEC0}" type="presParOf" srcId="{EEB6E878-C693-4A0B-A643-42968A696ECC}" destId="{054B116E-338D-4688-B9B5-96632720FC22}" srcOrd="5" destOrd="0" presId="urn:microsoft.com/office/officeart/2018/5/layout/IconCircleLabelList"/>
    <dgm:cxn modelId="{592C0779-B95E-418B-9B2C-E16F21364672}" type="presParOf" srcId="{EEB6E878-C693-4A0B-A643-42968A696ECC}" destId="{D0B05781-C2D5-4D3B-9083-A426F8A9621E}" srcOrd="6" destOrd="0" presId="urn:microsoft.com/office/officeart/2018/5/layout/IconCircleLabelList"/>
    <dgm:cxn modelId="{601CF8B1-B62B-41AF-B37C-B9AAC7476E3B}" type="presParOf" srcId="{D0B05781-C2D5-4D3B-9083-A426F8A9621E}" destId="{082B58F7-A0C7-4159-B9B9-E10BC38B3635}" srcOrd="0" destOrd="0" presId="urn:microsoft.com/office/officeart/2018/5/layout/IconCircleLabelList"/>
    <dgm:cxn modelId="{E38FA33C-1A4B-4CA6-84D1-D19CAFE86ADE}" type="presParOf" srcId="{D0B05781-C2D5-4D3B-9083-A426F8A9621E}" destId="{0175CBA5-9BA0-4CD3-92E1-2B52EFCDD12D}" srcOrd="1" destOrd="0" presId="urn:microsoft.com/office/officeart/2018/5/layout/IconCircleLabelList"/>
    <dgm:cxn modelId="{5036431F-98FA-4335-A2B9-C05860E91280}" type="presParOf" srcId="{D0B05781-C2D5-4D3B-9083-A426F8A9621E}" destId="{9FEF54FB-CDFA-43B0-A90C-A773B6C85838}" srcOrd="2" destOrd="0" presId="urn:microsoft.com/office/officeart/2018/5/layout/IconCircleLabelList"/>
    <dgm:cxn modelId="{FBC3F64A-2FFE-416B-9FC9-4ECA0971DA30}" type="presParOf" srcId="{D0B05781-C2D5-4D3B-9083-A426F8A9621E}" destId="{0EEB732E-C6B5-4FF0-A97B-820B17B3643D}"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86140C-086A-491C-ACB6-D67A6316FD7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C493506-05CC-4165-A066-F6E50166CF8C}">
      <dgm:prSet/>
      <dgm:spPr/>
      <dgm:t>
        <a:bodyPr/>
        <a:lstStyle/>
        <a:p>
          <a:pPr>
            <a:lnSpc>
              <a:spcPct val="100000"/>
            </a:lnSpc>
          </a:pPr>
          <a:r>
            <a:rPr lang="en-ZA" dirty="0"/>
            <a:t>Contracts signed with Implementing Agency</a:t>
          </a:r>
          <a:endParaRPr lang="en-US" dirty="0"/>
        </a:p>
      </dgm:t>
    </dgm:pt>
    <dgm:pt modelId="{C4B7BD5A-AA67-4437-8227-F0C54F62B2E1}" type="parTrans" cxnId="{34DA0F51-5BCB-4F7B-910D-E178F0D2BC45}">
      <dgm:prSet/>
      <dgm:spPr/>
      <dgm:t>
        <a:bodyPr/>
        <a:lstStyle/>
        <a:p>
          <a:endParaRPr lang="en-US"/>
        </a:p>
      </dgm:t>
    </dgm:pt>
    <dgm:pt modelId="{6FEF3910-6B6B-45DE-8D20-C4F6BDCEF1F5}" type="sibTrans" cxnId="{34DA0F51-5BCB-4F7B-910D-E178F0D2BC45}">
      <dgm:prSet/>
      <dgm:spPr/>
      <dgm:t>
        <a:bodyPr/>
        <a:lstStyle/>
        <a:p>
          <a:endParaRPr lang="en-US"/>
        </a:p>
      </dgm:t>
    </dgm:pt>
    <dgm:pt modelId="{5F26255D-1D7D-444F-9199-33FC6030B5A2}">
      <dgm:prSet/>
      <dgm:spPr/>
      <dgm:t>
        <a:bodyPr/>
        <a:lstStyle/>
        <a:p>
          <a:pPr>
            <a:lnSpc>
              <a:spcPct val="100000"/>
            </a:lnSpc>
          </a:pPr>
          <a:r>
            <a:rPr lang="en-ZA" dirty="0"/>
            <a:t>Workplans and budgets (Year 1) submitted</a:t>
          </a:r>
          <a:endParaRPr lang="en-US" dirty="0"/>
        </a:p>
      </dgm:t>
    </dgm:pt>
    <dgm:pt modelId="{F6B37D4D-4431-453A-A232-425AEC532EC6}" type="parTrans" cxnId="{1C89D9BA-A5E8-4D47-B84E-F495605C5535}">
      <dgm:prSet/>
      <dgm:spPr/>
      <dgm:t>
        <a:bodyPr/>
        <a:lstStyle/>
        <a:p>
          <a:endParaRPr lang="en-US"/>
        </a:p>
      </dgm:t>
    </dgm:pt>
    <dgm:pt modelId="{64DCEC1C-0BD1-414C-A5A5-AFC908B8CDD3}" type="sibTrans" cxnId="{1C89D9BA-A5E8-4D47-B84E-F495605C5535}">
      <dgm:prSet/>
      <dgm:spPr/>
      <dgm:t>
        <a:bodyPr/>
        <a:lstStyle/>
        <a:p>
          <a:endParaRPr lang="en-US"/>
        </a:p>
      </dgm:t>
    </dgm:pt>
    <dgm:pt modelId="{A9E4DC6A-D099-4061-97F0-F4DAF5E4E461}">
      <dgm:prSet/>
      <dgm:spPr/>
      <dgm:t>
        <a:bodyPr/>
        <a:lstStyle/>
        <a:p>
          <a:pPr>
            <a:lnSpc>
              <a:spcPct val="100000"/>
            </a:lnSpc>
          </a:pPr>
          <a:r>
            <a:rPr lang="en-ZA" dirty="0"/>
            <a:t>Contract international service providers</a:t>
          </a:r>
          <a:endParaRPr lang="en-US" dirty="0"/>
        </a:p>
      </dgm:t>
    </dgm:pt>
    <dgm:pt modelId="{AC1D6C99-E6A5-4A7D-9CCC-3AC88BFB4BB5}" type="parTrans" cxnId="{1AFFE469-810F-4E29-9AD4-F906BC36E3A4}">
      <dgm:prSet/>
      <dgm:spPr/>
      <dgm:t>
        <a:bodyPr/>
        <a:lstStyle/>
        <a:p>
          <a:endParaRPr lang="en-US"/>
        </a:p>
      </dgm:t>
    </dgm:pt>
    <dgm:pt modelId="{834AD14D-906D-45EB-B9F8-DD3A58845786}" type="sibTrans" cxnId="{1AFFE469-810F-4E29-9AD4-F906BC36E3A4}">
      <dgm:prSet/>
      <dgm:spPr/>
      <dgm:t>
        <a:bodyPr/>
        <a:lstStyle/>
        <a:p>
          <a:endParaRPr lang="en-US"/>
        </a:p>
      </dgm:t>
    </dgm:pt>
    <dgm:pt modelId="{15936054-7662-4D1D-A2AE-A7FAC7712655}">
      <dgm:prSet/>
      <dgm:spPr/>
      <dgm:t>
        <a:bodyPr/>
        <a:lstStyle/>
        <a:p>
          <a:pPr>
            <a:lnSpc>
              <a:spcPct val="100000"/>
            </a:lnSpc>
          </a:pPr>
          <a:r>
            <a:rPr lang="en-ZA" dirty="0"/>
            <a:t>Inception workshops</a:t>
          </a:r>
          <a:endParaRPr lang="en-US" dirty="0"/>
        </a:p>
      </dgm:t>
    </dgm:pt>
    <dgm:pt modelId="{19206D87-5995-4B71-87AF-C3512E5D854D}" type="parTrans" cxnId="{3AB63472-C30E-4662-9FDF-24461738729C}">
      <dgm:prSet/>
      <dgm:spPr/>
      <dgm:t>
        <a:bodyPr/>
        <a:lstStyle/>
        <a:p>
          <a:endParaRPr lang="en-US"/>
        </a:p>
      </dgm:t>
    </dgm:pt>
    <dgm:pt modelId="{91DDCE13-25E6-4144-880E-1F1879940246}" type="sibTrans" cxnId="{3AB63472-C30E-4662-9FDF-24461738729C}">
      <dgm:prSet/>
      <dgm:spPr/>
      <dgm:t>
        <a:bodyPr/>
        <a:lstStyle/>
        <a:p>
          <a:endParaRPr lang="en-US"/>
        </a:p>
      </dgm:t>
    </dgm:pt>
    <dgm:pt modelId="{D28512DC-CC63-4664-9A0C-2DDF9FD28231}">
      <dgm:prSet/>
      <dgm:spPr/>
      <dgm:t>
        <a:bodyPr/>
        <a:lstStyle/>
        <a:p>
          <a:pPr>
            <a:lnSpc>
              <a:spcPct val="100000"/>
            </a:lnSpc>
          </a:pPr>
          <a:r>
            <a:rPr lang="en-ZA" dirty="0"/>
            <a:t>Regional inception workshop</a:t>
          </a:r>
          <a:endParaRPr lang="en-US" dirty="0"/>
        </a:p>
      </dgm:t>
    </dgm:pt>
    <dgm:pt modelId="{D8D1955E-F695-4B65-9830-C6E434306C68}" type="parTrans" cxnId="{7CFA7E78-8BFC-45F0-8C01-7E3EE4282043}">
      <dgm:prSet/>
      <dgm:spPr/>
      <dgm:t>
        <a:bodyPr/>
        <a:lstStyle/>
        <a:p>
          <a:endParaRPr lang="en-US"/>
        </a:p>
      </dgm:t>
    </dgm:pt>
    <dgm:pt modelId="{E87772B4-2785-47C2-9673-C9375E4AA362}" type="sibTrans" cxnId="{7CFA7E78-8BFC-45F0-8C01-7E3EE4282043}">
      <dgm:prSet/>
      <dgm:spPr/>
      <dgm:t>
        <a:bodyPr/>
        <a:lstStyle/>
        <a:p>
          <a:endParaRPr lang="en-US"/>
        </a:p>
      </dgm:t>
    </dgm:pt>
    <dgm:pt modelId="{3EEC5268-D84F-4C57-A40E-942B54406368}">
      <dgm:prSet/>
      <dgm:spPr/>
      <dgm:t>
        <a:bodyPr/>
        <a:lstStyle/>
        <a:p>
          <a:pPr>
            <a:lnSpc>
              <a:spcPct val="100000"/>
            </a:lnSpc>
          </a:pPr>
          <a:r>
            <a:rPr lang="en-ZA" dirty="0"/>
            <a:t>Needs Assessment</a:t>
          </a:r>
        </a:p>
      </dgm:t>
    </dgm:pt>
    <dgm:pt modelId="{3FFAFD91-6A68-4522-8421-E66450AF5197}" type="parTrans" cxnId="{39ED26A6-51EA-4823-B5C5-7EAD3AFCBA09}">
      <dgm:prSet/>
      <dgm:spPr/>
      <dgm:t>
        <a:bodyPr/>
        <a:lstStyle/>
        <a:p>
          <a:endParaRPr lang="en-ZA"/>
        </a:p>
      </dgm:t>
    </dgm:pt>
    <dgm:pt modelId="{7A9E8864-1C19-41D4-AE90-E512FD18780F}" type="sibTrans" cxnId="{39ED26A6-51EA-4823-B5C5-7EAD3AFCBA09}">
      <dgm:prSet/>
      <dgm:spPr/>
      <dgm:t>
        <a:bodyPr/>
        <a:lstStyle/>
        <a:p>
          <a:endParaRPr lang="en-ZA"/>
        </a:p>
      </dgm:t>
    </dgm:pt>
    <dgm:pt modelId="{ED440AFB-16FC-4B81-8628-545367A56106}" type="pres">
      <dgm:prSet presAssocID="{C386140C-086A-491C-ACB6-D67A6316FD75}" presName="root" presStyleCnt="0">
        <dgm:presLayoutVars>
          <dgm:dir/>
          <dgm:resizeHandles val="exact"/>
        </dgm:presLayoutVars>
      </dgm:prSet>
      <dgm:spPr/>
    </dgm:pt>
    <dgm:pt modelId="{3E5A7F04-1C16-40D8-9211-540F150FC462}" type="pres">
      <dgm:prSet presAssocID="{1C493506-05CC-4165-A066-F6E50166CF8C}" presName="compNode" presStyleCnt="0"/>
      <dgm:spPr/>
    </dgm:pt>
    <dgm:pt modelId="{62F923F1-01D5-4FB5-BD6D-6E0959E9AA1B}" type="pres">
      <dgm:prSet presAssocID="{1C493506-05CC-4165-A066-F6E50166CF8C}" presName="bgRect" presStyleLbl="bgShp" presStyleIdx="0" presStyleCnt="6"/>
      <dgm:spPr/>
    </dgm:pt>
    <dgm:pt modelId="{D4AFE075-27BE-4C65-A547-FE0EE86BA91A}" type="pres">
      <dgm:prSet presAssocID="{1C493506-05CC-4165-A066-F6E50166CF8C}"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tract"/>
        </a:ext>
      </dgm:extLst>
    </dgm:pt>
    <dgm:pt modelId="{4F0E8A2F-9AF7-46A6-B29A-BD1EF76BD7E3}" type="pres">
      <dgm:prSet presAssocID="{1C493506-05CC-4165-A066-F6E50166CF8C}" presName="spaceRect" presStyleCnt="0"/>
      <dgm:spPr/>
    </dgm:pt>
    <dgm:pt modelId="{BCF6D672-3924-4F29-8225-B8E32A080E25}" type="pres">
      <dgm:prSet presAssocID="{1C493506-05CC-4165-A066-F6E50166CF8C}" presName="parTx" presStyleLbl="revTx" presStyleIdx="0" presStyleCnt="6">
        <dgm:presLayoutVars>
          <dgm:chMax val="0"/>
          <dgm:chPref val="0"/>
        </dgm:presLayoutVars>
      </dgm:prSet>
      <dgm:spPr/>
    </dgm:pt>
    <dgm:pt modelId="{5707D327-0570-4FCE-9082-5F0FD543ACA6}" type="pres">
      <dgm:prSet presAssocID="{6FEF3910-6B6B-45DE-8D20-C4F6BDCEF1F5}" presName="sibTrans" presStyleCnt="0"/>
      <dgm:spPr/>
    </dgm:pt>
    <dgm:pt modelId="{BA5B7721-480F-4FB3-80A2-2C41AAAD09F8}" type="pres">
      <dgm:prSet presAssocID="{5F26255D-1D7D-444F-9199-33FC6030B5A2}" presName="compNode" presStyleCnt="0"/>
      <dgm:spPr/>
    </dgm:pt>
    <dgm:pt modelId="{A3555944-0D43-4452-95ED-FECED9650A51}" type="pres">
      <dgm:prSet presAssocID="{5F26255D-1D7D-444F-9199-33FC6030B5A2}" presName="bgRect" presStyleLbl="bgShp" presStyleIdx="1" presStyleCnt="6" custLinFactNeighborX="-5312" custLinFactNeighborY="5225"/>
      <dgm:spPr/>
    </dgm:pt>
    <dgm:pt modelId="{8DE39CB9-7128-4BAC-A850-657118A64C61}" type="pres">
      <dgm:prSet presAssocID="{5F26255D-1D7D-444F-9199-33FC6030B5A2}"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290DEB9C-0529-4BCF-B9E1-30B6474F0959}" type="pres">
      <dgm:prSet presAssocID="{5F26255D-1D7D-444F-9199-33FC6030B5A2}" presName="spaceRect" presStyleCnt="0"/>
      <dgm:spPr/>
    </dgm:pt>
    <dgm:pt modelId="{BA308E32-385F-4E3C-B56C-3ABE8A27E4BD}" type="pres">
      <dgm:prSet presAssocID="{5F26255D-1D7D-444F-9199-33FC6030B5A2}" presName="parTx" presStyleLbl="revTx" presStyleIdx="1" presStyleCnt="6">
        <dgm:presLayoutVars>
          <dgm:chMax val="0"/>
          <dgm:chPref val="0"/>
        </dgm:presLayoutVars>
      </dgm:prSet>
      <dgm:spPr/>
    </dgm:pt>
    <dgm:pt modelId="{98924B71-A0D8-430B-B7D2-8DFD0CE5DFB0}" type="pres">
      <dgm:prSet presAssocID="{64DCEC1C-0BD1-414C-A5A5-AFC908B8CDD3}" presName="sibTrans" presStyleCnt="0"/>
      <dgm:spPr/>
    </dgm:pt>
    <dgm:pt modelId="{3011CC49-485F-49DC-A7B4-A613BC86713A}" type="pres">
      <dgm:prSet presAssocID="{A9E4DC6A-D099-4061-97F0-F4DAF5E4E461}" presName="compNode" presStyleCnt="0"/>
      <dgm:spPr/>
    </dgm:pt>
    <dgm:pt modelId="{B8871B05-BFEF-4604-A5EB-8507E4373902}" type="pres">
      <dgm:prSet presAssocID="{A9E4DC6A-D099-4061-97F0-F4DAF5E4E461}" presName="bgRect" presStyleLbl="bgShp" presStyleIdx="2" presStyleCnt="6"/>
      <dgm:spPr/>
    </dgm:pt>
    <dgm:pt modelId="{11B4DC4E-06DA-44F3-819C-ED02958A9972}" type="pres">
      <dgm:prSet presAssocID="{A9E4DC6A-D099-4061-97F0-F4DAF5E4E461}"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DA15E007-19EE-4EC9-B1EA-C41DCE38A5EF}" type="pres">
      <dgm:prSet presAssocID="{A9E4DC6A-D099-4061-97F0-F4DAF5E4E461}" presName="spaceRect" presStyleCnt="0"/>
      <dgm:spPr/>
    </dgm:pt>
    <dgm:pt modelId="{A5ADB87B-7D39-47FC-9C6C-430C621E55BA}" type="pres">
      <dgm:prSet presAssocID="{A9E4DC6A-D099-4061-97F0-F4DAF5E4E461}" presName="parTx" presStyleLbl="revTx" presStyleIdx="2" presStyleCnt="6">
        <dgm:presLayoutVars>
          <dgm:chMax val="0"/>
          <dgm:chPref val="0"/>
        </dgm:presLayoutVars>
      </dgm:prSet>
      <dgm:spPr/>
    </dgm:pt>
    <dgm:pt modelId="{1EF07DFC-4983-4797-8174-DD770317F4FA}" type="pres">
      <dgm:prSet presAssocID="{834AD14D-906D-45EB-B9F8-DD3A58845786}" presName="sibTrans" presStyleCnt="0"/>
      <dgm:spPr/>
    </dgm:pt>
    <dgm:pt modelId="{4E403A76-50FA-420F-A1DD-7F3E8AEAFBAA}" type="pres">
      <dgm:prSet presAssocID="{3EEC5268-D84F-4C57-A40E-942B54406368}" presName="compNode" presStyleCnt="0"/>
      <dgm:spPr/>
    </dgm:pt>
    <dgm:pt modelId="{771C1C9B-3EC4-41A4-A903-F9515F64058E}" type="pres">
      <dgm:prSet presAssocID="{3EEC5268-D84F-4C57-A40E-942B54406368}" presName="bgRect" presStyleLbl="bgShp" presStyleIdx="3" presStyleCnt="6"/>
      <dgm:spPr/>
    </dgm:pt>
    <dgm:pt modelId="{C043940C-692E-4846-ADA2-4C3C916F413C}" type="pres">
      <dgm:prSet presAssocID="{3EEC5268-D84F-4C57-A40E-942B54406368}"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Flask outline"/>
        </a:ext>
      </dgm:extLst>
    </dgm:pt>
    <dgm:pt modelId="{81234A39-29FD-41EE-9FDD-E408B3A05784}" type="pres">
      <dgm:prSet presAssocID="{3EEC5268-D84F-4C57-A40E-942B54406368}" presName="spaceRect" presStyleCnt="0"/>
      <dgm:spPr/>
    </dgm:pt>
    <dgm:pt modelId="{A795BF95-505E-4288-B5A4-B5A91F75C5C0}" type="pres">
      <dgm:prSet presAssocID="{3EEC5268-D84F-4C57-A40E-942B54406368}" presName="parTx" presStyleLbl="revTx" presStyleIdx="3" presStyleCnt="6">
        <dgm:presLayoutVars>
          <dgm:chMax val="0"/>
          <dgm:chPref val="0"/>
        </dgm:presLayoutVars>
      </dgm:prSet>
      <dgm:spPr/>
    </dgm:pt>
    <dgm:pt modelId="{9EDEFB12-9B9C-4967-A4C8-0AC2E6D8BE8E}" type="pres">
      <dgm:prSet presAssocID="{7A9E8864-1C19-41D4-AE90-E512FD18780F}" presName="sibTrans" presStyleCnt="0"/>
      <dgm:spPr/>
    </dgm:pt>
    <dgm:pt modelId="{41F18C57-97E6-4F57-AC76-1B7ABA8E11C9}" type="pres">
      <dgm:prSet presAssocID="{15936054-7662-4D1D-A2AE-A7FAC7712655}" presName="compNode" presStyleCnt="0"/>
      <dgm:spPr/>
    </dgm:pt>
    <dgm:pt modelId="{1C5AD913-7559-4C82-BA15-57E51A2FB749}" type="pres">
      <dgm:prSet presAssocID="{15936054-7662-4D1D-A2AE-A7FAC7712655}" presName="bgRect" presStyleLbl="bgShp" presStyleIdx="4" presStyleCnt="6"/>
      <dgm:spPr/>
    </dgm:pt>
    <dgm:pt modelId="{489FD7E7-34C7-4F92-940C-2D73BB01449C}" type="pres">
      <dgm:prSet presAssocID="{15936054-7662-4D1D-A2AE-A7FAC7712655}"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eeting"/>
        </a:ext>
      </dgm:extLst>
    </dgm:pt>
    <dgm:pt modelId="{7E5CBA78-C80C-4EB2-AE6B-9595F5B847F8}" type="pres">
      <dgm:prSet presAssocID="{15936054-7662-4D1D-A2AE-A7FAC7712655}" presName="spaceRect" presStyleCnt="0"/>
      <dgm:spPr/>
    </dgm:pt>
    <dgm:pt modelId="{D1CD37E6-ED53-42F1-88E1-F5372723BC2D}" type="pres">
      <dgm:prSet presAssocID="{15936054-7662-4D1D-A2AE-A7FAC7712655}" presName="parTx" presStyleLbl="revTx" presStyleIdx="4" presStyleCnt="6">
        <dgm:presLayoutVars>
          <dgm:chMax val="0"/>
          <dgm:chPref val="0"/>
        </dgm:presLayoutVars>
      </dgm:prSet>
      <dgm:spPr/>
    </dgm:pt>
    <dgm:pt modelId="{4B69FAC5-D3C5-4AC9-B922-30AFC248AFA4}" type="pres">
      <dgm:prSet presAssocID="{91DDCE13-25E6-4144-880E-1F1879940246}" presName="sibTrans" presStyleCnt="0"/>
      <dgm:spPr/>
    </dgm:pt>
    <dgm:pt modelId="{B6B43816-AD9B-4BB5-8684-82B4DB7D63C5}" type="pres">
      <dgm:prSet presAssocID="{D28512DC-CC63-4664-9A0C-2DDF9FD28231}" presName="compNode" presStyleCnt="0"/>
      <dgm:spPr/>
    </dgm:pt>
    <dgm:pt modelId="{3D64B83F-ACA6-4368-9CA4-4C8D36235283}" type="pres">
      <dgm:prSet presAssocID="{D28512DC-CC63-4664-9A0C-2DDF9FD28231}" presName="bgRect" presStyleLbl="bgShp" presStyleIdx="5" presStyleCnt="6"/>
      <dgm:spPr/>
    </dgm:pt>
    <dgm:pt modelId="{B3780EC6-4CBB-4613-B82F-5A372DFE2A64}" type="pres">
      <dgm:prSet presAssocID="{D28512DC-CC63-4664-9A0C-2DDF9FD28231}"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arker"/>
        </a:ext>
      </dgm:extLst>
    </dgm:pt>
    <dgm:pt modelId="{93B944F1-0703-4367-97F9-6A83416EABD1}" type="pres">
      <dgm:prSet presAssocID="{D28512DC-CC63-4664-9A0C-2DDF9FD28231}" presName="spaceRect" presStyleCnt="0"/>
      <dgm:spPr/>
    </dgm:pt>
    <dgm:pt modelId="{B93DA233-6141-43FD-B911-5D7982523D3D}" type="pres">
      <dgm:prSet presAssocID="{D28512DC-CC63-4664-9A0C-2DDF9FD28231}" presName="parTx" presStyleLbl="revTx" presStyleIdx="5" presStyleCnt="6">
        <dgm:presLayoutVars>
          <dgm:chMax val="0"/>
          <dgm:chPref val="0"/>
        </dgm:presLayoutVars>
      </dgm:prSet>
      <dgm:spPr/>
    </dgm:pt>
  </dgm:ptLst>
  <dgm:cxnLst>
    <dgm:cxn modelId="{F9E64D03-9153-4EFF-91F6-0E0BD723A5A3}" type="presOf" srcId="{5F26255D-1D7D-444F-9199-33FC6030B5A2}" destId="{BA308E32-385F-4E3C-B56C-3ABE8A27E4BD}" srcOrd="0" destOrd="0" presId="urn:microsoft.com/office/officeart/2018/2/layout/IconVerticalSolidList"/>
    <dgm:cxn modelId="{E24B7E2F-54AE-4298-A524-70F11D479AF8}" type="presOf" srcId="{3EEC5268-D84F-4C57-A40E-942B54406368}" destId="{A795BF95-505E-4288-B5A4-B5A91F75C5C0}" srcOrd="0" destOrd="0" presId="urn:microsoft.com/office/officeart/2018/2/layout/IconVerticalSolidList"/>
    <dgm:cxn modelId="{1AFFE469-810F-4E29-9AD4-F906BC36E3A4}" srcId="{C386140C-086A-491C-ACB6-D67A6316FD75}" destId="{A9E4DC6A-D099-4061-97F0-F4DAF5E4E461}" srcOrd="2" destOrd="0" parTransId="{AC1D6C99-E6A5-4A7D-9CCC-3AC88BFB4BB5}" sibTransId="{834AD14D-906D-45EB-B9F8-DD3A58845786}"/>
    <dgm:cxn modelId="{34DA0F51-5BCB-4F7B-910D-E178F0D2BC45}" srcId="{C386140C-086A-491C-ACB6-D67A6316FD75}" destId="{1C493506-05CC-4165-A066-F6E50166CF8C}" srcOrd="0" destOrd="0" parTransId="{C4B7BD5A-AA67-4437-8227-F0C54F62B2E1}" sibTransId="{6FEF3910-6B6B-45DE-8D20-C4F6BDCEF1F5}"/>
    <dgm:cxn modelId="{3AB63472-C30E-4662-9FDF-24461738729C}" srcId="{C386140C-086A-491C-ACB6-D67A6316FD75}" destId="{15936054-7662-4D1D-A2AE-A7FAC7712655}" srcOrd="4" destOrd="0" parTransId="{19206D87-5995-4B71-87AF-C3512E5D854D}" sibTransId="{91DDCE13-25E6-4144-880E-1F1879940246}"/>
    <dgm:cxn modelId="{7CFA7E78-8BFC-45F0-8C01-7E3EE4282043}" srcId="{C386140C-086A-491C-ACB6-D67A6316FD75}" destId="{D28512DC-CC63-4664-9A0C-2DDF9FD28231}" srcOrd="5" destOrd="0" parTransId="{D8D1955E-F695-4B65-9830-C6E434306C68}" sibTransId="{E87772B4-2785-47C2-9673-C9375E4AA362}"/>
    <dgm:cxn modelId="{FEE48F8D-EF12-4BF1-B41C-074461AB68E1}" type="presOf" srcId="{A9E4DC6A-D099-4061-97F0-F4DAF5E4E461}" destId="{A5ADB87B-7D39-47FC-9C6C-430C621E55BA}" srcOrd="0" destOrd="0" presId="urn:microsoft.com/office/officeart/2018/2/layout/IconVerticalSolidList"/>
    <dgm:cxn modelId="{F0B13990-AFE0-423D-B170-0F3B04F8C578}" type="presOf" srcId="{1C493506-05CC-4165-A066-F6E50166CF8C}" destId="{BCF6D672-3924-4F29-8225-B8E32A080E25}" srcOrd="0" destOrd="0" presId="urn:microsoft.com/office/officeart/2018/2/layout/IconVerticalSolidList"/>
    <dgm:cxn modelId="{39ED26A6-51EA-4823-B5C5-7EAD3AFCBA09}" srcId="{C386140C-086A-491C-ACB6-D67A6316FD75}" destId="{3EEC5268-D84F-4C57-A40E-942B54406368}" srcOrd="3" destOrd="0" parTransId="{3FFAFD91-6A68-4522-8421-E66450AF5197}" sibTransId="{7A9E8864-1C19-41D4-AE90-E512FD18780F}"/>
    <dgm:cxn modelId="{7C5F00A8-A2DB-4E51-AB5C-C0BC0C02E6D5}" type="presOf" srcId="{D28512DC-CC63-4664-9A0C-2DDF9FD28231}" destId="{B93DA233-6141-43FD-B911-5D7982523D3D}" srcOrd="0" destOrd="0" presId="urn:microsoft.com/office/officeart/2018/2/layout/IconVerticalSolidList"/>
    <dgm:cxn modelId="{1C89D9BA-A5E8-4D47-B84E-F495605C5535}" srcId="{C386140C-086A-491C-ACB6-D67A6316FD75}" destId="{5F26255D-1D7D-444F-9199-33FC6030B5A2}" srcOrd="1" destOrd="0" parTransId="{F6B37D4D-4431-453A-A232-425AEC532EC6}" sibTransId="{64DCEC1C-0BD1-414C-A5A5-AFC908B8CDD3}"/>
    <dgm:cxn modelId="{77B7BEBB-0300-4662-900E-86AAFC795A7D}" type="presOf" srcId="{C386140C-086A-491C-ACB6-D67A6316FD75}" destId="{ED440AFB-16FC-4B81-8628-545367A56106}" srcOrd="0" destOrd="0" presId="urn:microsoft.com/office/officeart/2018/2/layout/IconVerticalSolidList"/>
    <dgm:cxn modelId="{EA907EE4-6098-4E9F-9305-9A4AD7C787FE}" type="presOf" srcId="{15936054-7662-4D1D-A2AE-A7FAC7712655}" destId="{D1CD37E6-ED53-42F1-88E1-F5372723BC2D}" srcOrd="0" destOrd="0" presId="urn:microsoft.com/office/officeart/2018/2/layout/IconVerticalSolidList"/>
    <dgm:cxn modelId="{B9144ECE-1F57-498A-8B69-19B6E3F8BBBA}" type="presParOf" srcId="{ED440AFB-16FC-4B81-8628-545367A56106}" destId="{3E5A7F04-1C16-40D8-9211-540F150FC462}" srcOrd="0" destOrd="0" presId="urn:microsoft.com/office/officeart/2018/2/layout/IconVerticalSolidList"/>
    <dgm:cxn modelId="{DD144C79-B2B9-4BC5-AAC7-9C51364DD068}" type="presParOf" srcId="{3E5A7F04-1C16-40D8-9211-540F150FC462}" destId="{62F923F1-01D5-4FB5-BD6D-6E0959E9AA1B}" srcOrd="0" destOrd="0" presId="urn:microsoft.com/office/officeart/2018/2/layout/IconVerticalSolidList"/>
    <dgm:cxn modelId="{878647B3-1D90-4E37-8271-B2DB3CD547C2}" type="presParOf" srcId="{3E5A7F04-1C16-40D8-9211-540F150FC462}" destId="{D4AFE075-27BE-4C65-A547-FE0EE86BA91A}" srcOrd="1" destOrd="0" presId="urn:microsoft.com/office/officeart/2018/2/layout/IconVerticalSolidList"/>
    <dgm:cxn modelId="{B8D7AE3F-0E03-425E-80BB-21C1374575A4}" type="presParOf" srcId="{3E5A7F04-1C16-40D8-9211-540F150FC462}" destId="{4F0E8A2F-9AF7-46A6-B29A-BD1EF76BD7E3}" srcOrd="2" destOrd="0" presId="urn:microsoft.com/office/officeart/2018/2/layout/IconVerticalSolidList"/>
    <dgm:cxn modelId="{B247FBA9-B333-42D7-B754-068322BB7ED2}" type="presParOf" srcId="{3E5A7F04-1C16-40D8-9211-540F150FC462}" destId="{BCF6D672-3924-4F29-8225-B8E32A080E25}" srcOrd="3" destOrd="0" presId="urn:microsoft.com/office/officeart/2018/2/layout/IconVerticalSolidList"/>
    <dgm:cxn modelId="{719FB693-7070-4E1E-B949-035547B26E91}" type="presParOf" srcId="{ED440AFB-16FC-4B81-8628-545367A56106}" destId="{5707D327-0570-4FCE-9082-5F0FD543ACA6}" srcOrd="1" destOrd="0" presId="urn:microsoft.com/office/officeart/2018/2/layout/IconVerticalSolidList"/>
    <dgm:cxn modelId="{73F4F3A4-6743-4000-BC8D-983B07B4A388}" type="presParOf" srcId="{ED440AFB-16FC-4B81-8628-545367A56106}" destId="{BA5B7721-480F-4FB3-80A2-2C41AAAD09F8}" srcOrd="2" destOrd="0" presId="urn:microsoft.com/office/officeart/2018/2/layout/IconVerticalSolidList"/>
    <dgm:cxn modelId="{C0009470-DCA8-4F3C-B530-91755AE8AD6B}" type="presParOf" srcId="{BA5B7721-480F-4FB3-80A2-2C41AAAD09F8}" destId="{A3555944-0D43-4452-95ED-FECED9650A51}" srcOrd="0" destOrd="0" presId="urn:microsoft.com/office/officeart/2018/2/layout/IconVerticalSolidList"/>
    <dgm:cxn modelId="{D53D6901-0899-4FBB-96B8-940407E180F9}" type="presParOf" srcId="{BA5B7721-480F-4FB3-80A2-2C41AAAD09F8}" destId="{8DE39CB9-7128-4BAC-A850-657118A64C61}" srcOrd="1" destOrd="0" presId="urn:microsoft.com/office/officeart/2018/2/layout/IconVerticalSolidList"/>
    <dgm:cxn modelId="{ACD0FDDF-A47C-475F-8BE6-30F13274E42E}" type="presParOf" srcId="{BA5B7721-480F-4FB3-80A2-2C41AAAD09F8}" destId="{290DEB9C-0529-4BCF-B9E1-30B6474F0959}" srcOrd="2" destOrd="0" presId="urn:microsoft.com/office/officeart/2018/2/layout/IconVerticalSolidList"/>
    <dgm:cxn modelId="{3D6E2EBE-B597-4072-8E30-2DB813A7F5C6}" type="presParOf" srcId="{BA5B7721-480F-4FB3-80A2-2C41AAAD09F8}" destId="{BA308E32-385F-4E3C-B56C-3ABE8A27E4BD}" srcOrd="3" destOrd="0" presId="urn:microsoft.com/office/officeart/2018/2/layout/IconVerticalSolidList"/>
    <dgm:cxn modelId="{1F3DF743-72D8-4886-A6F1-25EDCF2BE3F2}" type="presParOf" srcId="{ED440AFB-16FC-4B81-8628-545367A56106}" destId="{98924B71-A0D8-430B-B7D2-8DFD0CE5DFB0}" srcOrd="3" destOrd="0" presId="urn:microsoft.com/office/officeart/2018/2/layout/IconVerticalSolidList"/>
    <dgm:cxn modelId="{84904C2C-5420-4102-A947-67196233556B}" type="presParOf" srcId="{ED440AFB-16FC-4B81-8628-545367A56106}" destId="{3011CC49-485F-49DC-A7B4-A613BC86713A}" srcOrd="4" destOrd="0" presId="urn:microsoft.com/office/officeart/2018/2/layout/IconVerticalSolidList"/>
    <dgm:cxn modelId="{66E3FE91-C354-41C9-877F-DBF018C91C93}" type="presParOf" srcId="{3011CC49-485F-49DC-A7B4-A613BC86713A}" destId="{B8871B05-BFEF-4604-A5EB-8507E4373902}" srcOrd="0" destOrd="0" presId="urn:microsoft.com/office/officeart/2018/2/layout/IconVerticalSolidList"/>
    <dgm:cxn modelId="{397A6BF1-386D-405C-9DC9-4A40FC8E6397}" type="presParOf" srcId="{3011CC49-485F-49DC-A7B4-A613BC86713A}" destId="{11B4DC4E-06DA-44F3-819C-ED02958A9972}" srcOrd="1" destOrd="0" presId="urn:microsoft.com/office/officeart/2018/2/layout/IconVerticalSolidList"/>
    <dgm:cxn modelId="{E796835F-7B4C-4514-8F4C-48D05C06A0BE}" type="presParOf" srcId="{3011CC49-485F-49DC-A7B4-A613BC86713A}" destId="{DA15E007-19EE-4EC9-B1EA-C41DCE38A5EF}" srcOrd="2" destOrd="0" presId="urn:microsoft.com/office/officeart/2018/2/layout/IconVerticalSolidList"/>
    <dgm:cxn modelId="{2ECB5708-61FF-4764-BB49-4C6E7D76398B}" type="presParOf" srcId="{3011CC49-485F-49DC-A7B4-A613BC86713A}" destId="{A5ADB87B-7D39-47FC-9C6C-430C621E55BA}" srcOrd="3" destOrd="0" presId="urn:microsoft.com/office/officeart/2018/2/layout/IconVerticalSolidList"/>
    <dgm:cxn modelId="{917D0C70-BEF8-4E64-A5F5-7BB3CDF947AC}" type="presParOf" srcId="{ED440AFB-16FC-4B81-8628-545367A56106}" destId="{1EF07DFC-4983-4797-8174-DD770317F4FA}" srcOrd="5" destOrd="0" presId="urn:microsoft.com/office/officeart/2018/2/layout/IconVerticalSolidList"/>
    <dgm:cxn modelId="{C907DD3F-2081-4827-B390-6C7622B25435}" type="presParOf" srcId="{ED440AFB-16FC-4B81-8628-545367A56106}" destId="{4E403A76-50FA-420F-A1DD-7F3E8AEAFBAA}" srcOrd="6" destOrd="0" presId="urn:microsoft.com/office/officeart/2018/2/layout/IconVerticalSolidList"/>
    <dgm:cxn modelId="{9E53CE56-EE69-42DA-971E-08E2FB2995A4}" type="presParOf" srcId="{4E403A76-50FA-420F-A1DD-7F3E8AEAFBAA}" destId="{771C1C9B-3EC4-41A4-A903-F9515F64058E}" srcOrd="0" destOrd="0" presId="urn:microsoft.com/office/officeart/2018/2/layout/IconVerticalSolidList"/>
    <dgm:cxn modelId="{D6BF1A65-0F63-4DB0-B60A-936FBD94BF75}" type="presParOf" srcId="{4E403A76-50FA-420F-A1DD-7F3E8AEAFBAA}" destId="{C043940C-692E-4846-ADA2-4C3C916F413C}" srcOrd="1" destOrd="0" presId="urn:microsoft.com/office/officeart/2018/2/layout/IconVerticalSolidList"/>
    <dgm:cxn modelId="{B1D71EA2-7F60-42EE-8D44-B6502321C325}" type="presParOf" srcId="{4E403A76-50FA-420F-A1DD-7F3E8AEAFBAA}" destId="{81234A39-29FD-41EE-9FDD-E408B3A05784}" srcOrd="2" destOrd="0" presId="urn:microsoft.com/office/officeart/2018/2/layout/IconVerticalSolidList"/>
    <dgm:cxn modelId="{F8BDF27C-EEEA-4476-861F-C44DF11E9D00}" type="presParOf" srcId="{4E403A76-50FA-420F-A1DD-7F3E8AEAFBAA}" destId="{A795BF95-505E-4288-B5A4-B5A91F75C5C0}" srcOrd="3" destOrd="0" presId="urn:microsoft.com/office/officeart/2018/2/layout/IconVerticalSolidList"/>
    <dgm:cxn modelId="{AFEAA7A8-7AF3-460A-B9BA-65136FE6D054}" type="presParOf" srcId="{ED440AFB-16FC-4B81-8628-545367A56106}" destId="{9EDEFB12-9B9C-4967-A4C8-0AC2E6D8BE8E}" srcOrd="7" destOrd="0" presId="urn:microsoft.com/office/officeart/2018/2/layout/IconVerticalSolidList"/>
    <dgm:cxn modelId="{F173FAB3-32D1-481A-A3EE-766540B62F01}" type="presParOf" srcId="{ED440AFB-16FC-4B81-8628-545367A56106}" destId="{41F18C57-97E6-4F57-AC76-1B7ABA8E11C9}" srcOrd="8" destOrd="0" presId="urn:microsoft.com/office/officeart/2018/2/layout/IconVerticalSolidList"/>
    <dgm:cxn modelId="{3383E1EC-C12B-43A1-A330-48AB3522422A}" type="presParOf" srcId="{41F18C57-97E6-4F57-AC76-1B7ABA8E11C9}" destId="{1C5AD913-7559-4C82-BA15-57E51A2FB749}" srcOrd="0" destOrd="0" presId="urn:microsoft.com/office/officeart/2018/2/layout/IconVerticalSolidList"/>
    <dgm:cxn modelId="{6A00A3D6-8818-40D7-A2E6-9B70D631E3C3}" type="presParOf" srcId="{41F18C57-97E6-4F57-AC76-1B7ABA8E11C9}" destId="{489FD7E7-34C7-4F92-940C-2D73BB01449C}" srcOrd="1" destOrd="0" presId="urn:microsoft.com/office/officeart/2018/2/layout/IconVerticalSolidList"/>
    <dgm:cxn modelId="{967623A8-AF7C-4C6D-9E8A-31A379677EE3}" type="presParOf" srcId="{41F18C57-97E6-4F57-AC76-1B7ABA8E11C9}" destId="{7E5CBA78-C80C-4EB2-AE6B-9595F5B847F8}" srcOrd="2" destOrd="0" presId="urn:microsoft.com/office/officeart/2018/2/layout/IconVerticalSolidList"/>
    <dgm:cxn modelId="{6261C5EE-BB31-4175-8AAB-71CC905B205D}" type="presParOf" srcId="{41F18C57-97E6-4F57-AC76-1B7ABA8E11C9}" destId="{D1CD37E6-ED53-42F1-88E1-F5372723BC2D}" srcOrd="3" destOrd="0" presId="urn:microsoft.com/office/officeart/2018/2/layout/IconVerticalSolidList"/>
    <dgm:cxn modelId="{811BE57D-7895-448C-871C-367E4B032C45}" type="presParOf" srcId="{ED440AFB-16FC-4B81-8628-545367A56106}" destId="{4B69FAC5-D3C5-4AC9-B922-30AFC248AFA4}" srcOrd="9" destOrd="0" presId="urn:microsoft.com/office/officeart/2018/2/layout/IconVerticalSolidList"/>
    <dgm:cxn modelId="{0BAD6C0F-1820-479E-B248-D1D629E8334B}" type="presParOf" srcId="{ED440AFB-16FC-4B81-8628-545367A56106}" destId="{B6B43816-AD9B-4BB5-8684-82B4DB7D63C5}" srcOrd="10" destOrd="0" presId="urn:microsoft.com/office/officeart/2018/2/layout/IconVerticalSolidList"/>
    <dgm:cxn modelId="{EA83FA77-0D0A-43A5-B464-74A59268F87C}" type="presParOf" srcId="{B6B43816-AD9B-4BB5-8684-82B4DB7D63C5}" destId="{3D64B83F-ACA6-4368-9CA4-4C8D36235283}" srcOrd="0" destOrd="0" presId="urn:microsoft.com/office/officeart/2018/2/layout/IconVerticalSolidList"/>
    <dgm:cxn modelId="{018CACB1-81E8-4ED4-9702-9F59E3E61F35}" type="presParOf" srcId="{B6B43816-AD9B-4BB5-8684-82B4DB7D63C5}" destId="{B3780EC6-4CBB-4613-B82F-5A372DFE2A64}" srcOrd="1" destOrd="0" presId="urn:microsoft.com/office/officeart/2018/2/layout/IconVerticalSolidList"/>
    <dgm:cxn modelId="{FF277FFA-5141-4954-8A80-5E6C6D1E0742}" type="presParOf" srcId="{B6B43816-AD9B-4BB5-8684-82B4DB7D63C5}" destId="{93B944F1-0703-4367-97F9-6A83416EABD1}" srcOrd="2" destOrd="0" presId="urn:microsoft.com/office/officeart/2018/2/layout/IconVerticalSolidList"/>
    <dgm:cxn modelId="{7767E07C-5DC4-42D8-9F65-AC3169AD3325}" type="presParOf" srcId="{B6B43816-AD9B-4BB5-8684-82B4DB7D63C5}" destId="{B93DA233-6141-43FD-B911-5D7982523D3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E43E7-7B77-48E0-A569-061B7FA4BCB7}">
      <dsp:nvSpPr>
        <dsp:cNvPr id="0" name=""/>
        <dsp:cNvSpPr/>
      </dsp:nvSpPr>
      <dsp:spPr>
        <a:xfrm>
          <a:off x="0" y="63900"/>
          <a:ext cx="6496050" cy="575639"/>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ZA" sz="2400" kern="1200" dirty="0"/>
            <a:t>The Africa Institute</a:t>
          </a:r>
          <a:endParaRPr lang="en-US" sz="2400" kern="1200" dirty="0"/>
        </a:p>
      </dsp:txBody>
      <dsp:txXfrm>
        <a:off x="28100" y="92000"/>
        <a:ext cx="6439850" cy="519439"/>
      </dsp:txXfrm>
    </dsp:sp>
    <dsp:sp modelId="{349A22BE-C7F4-40F7-8F60-C1229F43BA74}">
      <dsp:nvSpPr>
        <dsp:cNvPr id="0" name=""/>
        <dsp:cNvSpPr/>
      </dsp:nvSpPr>
      <dsp:spPr>
        <a:xfrm>
          <a:off x="0" y="708660"/>
          <a:ext cx="6496050" cy="575639"/>
        </a:xfrm>
        <a:prstGeom prst="roundRect">
          <a:avLst/>
        </a:prstGeom>
        <a:gradFill rotWithShape="0">
          <a:gsLst>
            <a:gs pos="0">
              <a:schemeClr val="accent2">
                <a:hueOff val="225802"/>
                <a:satOff val="-1105"/>
                <a:lumOff val="621"/>
                <a:alphaOff val="0"/>
                <a:tint val="98000"/>
                <a:lumMod val="114000"/>
              </a:schemeClr>
            </a:gs>
            <a:gs pos="100000">
              <a:schemeClr val="accent2">
                <a:hueOff val="225802"/>
                <a:satOff val="-1105"/>
                <a:lumOff val="621"/>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Project Context</a:t>
          </a:r>
        </a:p>
      </dsp:txBody>
      <dsp:txXfrm>
        <a:off x="28100" y="736760"/>
        <a:ext cx="6439850" cy="519439"/>
      </dsp:txXfrm>
    </dsp:sp>
    <dsp:sp modelId="{C55229C0-7DA2-4D6B-A620-48A2FDD06DD5}">
      <dsp:nvSpPr>
        <dsp:cNvPr id="0" name=""/>
        <dsp:cNvSpPr/>
      </dsp:nvSpPr>
      <dsp:spPr>
        <a:xfrm>
          <a:off x="0" y="1353420"/>
          <a:ext cx="6496050" cy="575639"/>
        </a:xfrm>
        <a:prstGeom prst="roundRect">
          <a:avLst/>
        </a:prstGeom>
        <a:gradFill rotWithShape="0">
          <a:gsLst>
            <a:gs pos="0">
              <a:schemeClr val="accent2">
                <a:hueOff val="451605"/>
                <a:satOff val="-2211"/>
                <a:lumOff val="1242"/>
                <a:alphaOff val="0"/>
                <a:tint val="98000"/>
                <a:lumMod val="114000"/>
              </a:schemeClr>
            </a:gs>
            <a:gs pos="100000">
              <a:schemeClr val="accent2">
                <a:hueOff val="451605"/>
                <a:satOff val="-2211"/>
                <a:lumOff val="124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ZA" sz="2400" kern="1200" dirty="0"/>
            <a:t>Workshop Objectives</a:t>
          </a:r>
        </a:p>
      </dsp:txBody>
      <dsp:txXfrm>
        <a:off x="28100" y="1381520"/>
        <a:ext cx="6439850" cy="519439"/>
      </dsp:txXfrm>
    </dsp:sp>
    <dsp:sp modelId="{DF0031A6-928A-46AF-9204-BD8AB35B4DBB}">
      <dsp:nvSpPr>
        <dsp:cNvPr id="0" name=""/>
        <dsp:cNvSpPr/>
      </dsp:nvSpPr>
      <dsp:spPr>
        <a:xfrm>
          <a:off x="0" y="1998180"/>
          <a:ext cx="6496050" cy="575639"/>
        </a:xfrm>
        <a:prstGeom prst="roundRect">
          <a:avLst/>
        </a:prstGeom>
        <a:gradFill rotWithShape="0">
          <a:gsLst>
            <a:gs pos="0">
              <a:schemeClr val="accent2">
                <a:hueOff val="677407"/>
                <a:satOff val="-3316"/>
                <a:lumOff val="1862"/>
                <a:alphaOff val="0"/>
                <a:tint val="98000"/>
                <a:lumMod val="114000"/>
              </a:schemeClr>
            </a:gs>
            <a:gs pos="100000">
              <a:schemeClr val="accent2">
                <a:hueOff val="677407"/>
                <a:satOff val="-3316"/>
                <a:lumOff val="186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ZA" sz="2400" kern="1200" dirty="0"/>
            <a:t>Beneficiary Countries </a:t>
          </a:r>
          <a:endParaRPr lang="en-US" sz="2400" kern="1200" dirty="0"/>
        </a:p>
      </dsp:txBody>
      <dsp:txXfrm>
        <a:off x="28100" y="2026280"/>
        <a:ext cx="6439850" cy="519439"/>
      </dsp:txXfrm>
    </dsp:sp>
    <dsp:sp modelId="{4C0AB206-303D-46E8-A47F-625E91B80A39}">
      <dsp:nvSpPr>
        <dsp:cNvPr id="0" name=""/>
        <dsp:cNvSpPr/>
      </dsp:nvSpPr>
      <dsp:spPr>
        <a:xfrm>
          <a:off x="0" y="2642939"/>
          <a:ext cx="6496050" cy="575639"/>
        </a:xfrm>
        <a:prstGeom prst="roundRect">
          <a:avLst/>
        </a:prstGeom>
        <a:gradFill rotWithShape="0">
          <a:gsLst>
            <a:gs pos="0">
              <a:schemeClr val="accent2">
                <a:hueOff val="903209"/>
                <a:satOff val="-4421"/>
                <a:lumOff val="2483"/>
                <a:alphaOff val="0"/>
                <a:tint val="98000"/>
                <a:lumMod val="114000"/>
              </a:schemeClr>
            </a:gs>
            <a:gs pos="100000">
              <a:schemeClr val="accent2">
                <a:hueOff val="903209"/>
                <a:satOff val="-4421"/>
                <a:lumOff val="2483"/>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Roles and Responsibilities</a:t>
          </a:r>
        </a:p>
      </dsp:txBody>
      <dsp:txXfrm>
        <a:off x="28100" y="2671039"/>
        <a:ext cx="6439850" cy="519439"/>
      </dsp:txXfrm>
    </dsp:sp>
    <dsp:sp modelId="{9777B425-E013-4E72-9C93-22B3A78703D6}">
      <dsp:nvSpPr>
        <dsp:cNvPr id="0" name=""/>
        <dsp:cNvSpPr/>
      </dsp:nvSpPr>
      <dsp:spPr>
        <a:xfrm>
          <a:off x="0" y="3287699"/>
          <a:ext cx="6496050" cy="575639"/>
        </a:xfrm>
        <a:prstGeom prst="roundRect">
          <a:avLst/>
        </a:prstGeom>
        <a:gradFill rotWithShape="0">
          <a:gsLst>
            <a:gs pos="0">
              <a:schemeClr val="accent2">
                <a:hueOff val="1129012"/>
                <a:satOff val="-5527"/>
                <a:lumOff val="3104"/>
                <a:alphaOff val="0"/>
                <a:tint val="98000"/>
                <a:lumMod val="114000"/>
              </a:schemeClr>
            </a:gs>
            <a:gs pos="100000">
              <a:schemeClr val="accent2">
                <a:hueOff val="1129012"/>
                <a:satOff val="-5527"/>
                <a:lumOff val="3104"/>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ZA" sz="2400" kern="1200" dirty="0"/>
            <a:t>Project Components</a:t>
          </a:r>
          <a:endParaRPr lang="en-US" sz="2400" kern="1200" dirty="0"/>
        </a:p>
      </dsp:txBody>
      <dsp:txXfrm>
        <a:off x="28100" y="3315799"/>
        <a:ext cx="6439850" cy="519439"/>
      </dsp:txXfrm>
    </dsp:sp>
    <dsp:sp modelId="{9C43E646-1CFF-49AE-A30E-4AD984FD9050}">
      <dsp:nvSpPr>
        <dsp:cNvPr id="0" name=""/>
        <dsp:cNvSpPr/>
      </dsp:nvSpPr>
      <dsp:spPr>
        <a:xfrm>
          <a:off x="0" y="3932459"/>
          <a:ext cx="6496050" cy="575639"/>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ZA" sz="2400" kern="1200" dirty="0"/>
            <a:t>Current Status</a:t>
          </a:r>
        </a:p>
      </dsp:txBody>
      <dsp:txXfrm>
        <a:off x="28100" y="3960559"/>
        <a:ext cx="6439850" cy="5194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923F1-01D5-4FB5-BD6D-6E0959E9AA1B}">
      <dsp:nvSpPr>
        <dsp:cNvPr id="0" name=""/>
        <dsp:cNvSpPr/>
      </dsp:nvSpPr>
      <dsp:spPr>
        <a:xfrm>
          <a:off x="0" y="3571"/>
          <a:ext cx="64960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AFE075-27BE-4C65-A547-FE0EE86BA91A}">
      <dsp:nvSpPr>
        <dsp:cNvPr id="0" name=""/>
        <dsp:cNvSpPr/>
      </dsp:nvSpPr>
      <dsp:spPr>
        <a:xfrm>
          <a:off x="230144" y="174753"/>
          <a:ext cx="418445" cy="4184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CF6D672-3924-4F29-8225-B8E32A080E25}">
      <dsp:nvSpPr>
        <dsp:cNvPr id="0" name=""/>
        <dsp:cNvSpPr/>
      </dsp:nvSpPr>
      <dsp:spPr>
        <a:xfrm>
          <a:off x="878734" y="3571"/>
          <a:ext cx="56173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622300">
            <a:lnSpc>
              <a:spcPct val="100000"/>
            </a:lnSpc>
            <a:spcBef>
              <a:spcPct val="0"/>
            </a:spcBef>
            <a:spcAft>
              <a:spcPct val="35000"/>
            </a:spcAft>
            <a:buNone/>
          </a:pPr>
          <a:r>
            <a:rPr lang="en-US" sz="1400" kern="1200" dirty="0"/>
            <a:t>Introduction of the project to partners and stakeholders</a:t>
          </a:r>
        </a:p>
      </dsp:txBody>
      <dsp:txXfrm>
        <a:off x="878734" y="3571"/>
        <a:ext cx="5617315" cy="760809"/>
      </dsp:txXfrm>
    </dsp:sp>
    <dsp:sp modelId="{A3555944-0D43-4452-95ED-FECED9650A51}">
      <dsp:nvSpPr>
        <dsp:cNvPr id="0" name=""/>
        <dsp:cNvSpPr/>
      </dsp:nvSpPr>
      <dsp:spPr>
        <a:xfrm>
          <a:off x="0" y="994335"/>
          <a:ext cx="64960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E39CB9-7128-4BAC-A850-657118A64C61}">
      <dsp:nvSpPr>
        <dsp:cNvPr id="0" name=""/>
        <dsp:cNvSpPr/>
      </dsp:nvSpPr>
      <dsp:spPr>
        <a:xfrm>
          <a:off x="230144" y="1125765"/>
          <a:ext cx="418445" cy="4184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A308E32-385F-4E3C-B56C-3ABE8A27E4BD}">
      <dsp:nvSpPr>
        <dsp:cNvPr id="0" name=""/>
        <dsp:cNvSpPr/>
      </dsp:nvSpPr>
      <dsp:spPr>
        <a:xfrm>
          <a:off x="878734" y="954583"/>
          <a:ext cx="56173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622300">
            <a:lnSpc>
              <a:spcPct val="100000"/>
            </a:lnSpc>
            <a:spcBef>
              <a:spcPct val="0"/>
            </a:spcBef>
            <a:spcAft>
              <a:spcPct val="35000"/>
            </a:spcAft>
            <a:buNone/>
          </a:pPr>
          <a:r>
            <a:rPr lang="en-US" sz="1400" kern="1200" dirty="0"/>
            <a:t>To establish shared understanding of project goals, activities and roles</a:t>
          </a:r>
        </a:p>
      </dsp:txBody>
      <dsp:txXfrm>
        <a:off x="878734" y="954583"/>
        <a:ext cx="5617315" cy="760809"/>
      </dsp:txXfrm>
    </dsp:sp>
    <dsp:sp modelId="{B8871B05-BFEF-4604-A5EB-8507E4373902}">
      <dsp:nvSpPr>
        <dsp:cNvPr id="0" name=""/>
        <dsp:cNvSpPr/>
      </dsp:nvSpPr>
      <dsp:spPr>
        <a:xfrm>
          <a:off x="0" y="1905595"/>
          <a:ext cx="64960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B4DC4E-06DA-44F3-819C-ED02958A9972}">
      <dsp:nvSpPr>
        <dsp:cNvPr id="0" name=""/>
        <dsp:cNvSpPr/>
      </dsp:nvSpPr>
      <dsp:spPr>
        <a:xfrm>
          <a:off x="230144" y="2076777"/>
          <a:ext cx="418445" cy="41844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5ADB87B-7D39-47FC-9C6C-430C621E55BA}">
      <dsp:nvSpPr>
        <dsp:cNvPr id="0" name=""/>
        <dsp:cNvSpPr/>
      </dsp:nvSpPr>
      <dsp:spPr>
        <a:xfrm>
          <a:off x="878734" y="1905595"/>
          <a:ext cx="56173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622300">
            <a:lnSpc>
              <a:spcPct val="100000"/>
            </a:lnSpc>
            <a:spcBef>
              <a:spcPct val="0"/>
            </a:spcBef>
            <a:spcAft>
              <a:spcPct val="35000"/>
            </a:spcAft>
            <a:buNone/>
          </a:pPr>
          <a:r>
            <a:rPr lang="en-US" sz="1400" kern="1200" dirty="0"/>
            <a:t>Discuss the implementation and management arrangements, including the roles of various partners and stakeholders</a:t>
          </a:r>
        </a:p>
      </dsp:txBody>
      <dsp:txXfrm>
        <a:off x="878734" y="1905595"/>
        <a:ext cx="5617315" cy="760809"/>
      </dsp:txXfrm>
    </dsp:sp>
    <dsp:sp modelId="{771C1C9B-3EC4-41A4-A903-F9515F64058E}">
      <dsp:nvSpPr>
        <dsp:cNvPr id="0" name=""/>
        <dsp:cNvSpPr/>
      </dsp:nvSpPr>
      <dsp:spPr>
        <a:xfrm>
          <a:off x="0" y="2856607"/>
          <a:ext cx="64960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43940C-692E-4846-ADA2-4C3C916F413C}">
      <dsp:nvSpPr>
        <dsp:cNvPr id="0" name=""/>
        <dsp:cNvSpPr/>
      </dsp:nvSpPr>
      <dsp:spPr>
        <a:xfrm>
          <a:off x="230144" y="3027789"/>
          <a:ext cx="418445" cy="418445"/>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95BF95-505E-4288-B5A4-B5A91F75C5C0}">
      <dsp:nvSpPr>
        <dsp:cNvPr id="0" name=""/>
        <dsp:cNvSpPr/>
      </dsp:nvSpPr>
      <dsp:spPr>
        <a:xfrm>
          <a:off x="878734" y="2856607"/>
          <a:ext cx="56173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622300">
            <a:lnSpc>
              <a:spcPct val="100000"/>
            </a:lnSpc>
            <a:spcBef>
              <a:spcPct val="0"/>
            </a:spcBef>
            <a:spcAft>
              <a:spcPct val="35000"/>
            </a:spcAft>
            <a:buNone/>
          </a:pPr>
          <a:r>
            <a:rPr lang="en-US" sz="1400" kern="1200" dirty="0"/>
            <a:t>Presenting the project's technical elements and approaches </a:t>
          </a:r>
          <a:endParaRPr lang="en-ZA" sz="1400" kern="1200" dirty="0"/>
        </a:p>
      </dsp:txBody>
      <dsp:txXfrm>
        <a:off x="878734" y="2856607"/>
        <a:ext cx="5617315" cy="760809"/>
      </dsp:txXfrm>
    </dsp:sp>
    <dsp:sp modelId="{AE9C5F6C-E847-4E3F-A8F6-6E4ABE7F3ABD}">
      <dsp:nvSpPr>
        <dsp:cNvPr id="0" name=""/>
        <dsp:cNvSpPr/>
      </dsp:nvSpPr>
      <dsp:spPr>
        <a:xfrm>
          <a:off x="0" y="3807618"/>
          <a:ext cx="64960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930A08-5E8A-4653-B7F6-BBFDE95B2D84}">
      <dsp:nvSpPr>
        <dsp:cNvPr id="0" name=""/>
        <dsp:cNvSpPr/>
      </dsp:nvSpPr>
      <dsp:spPr>
        <a:xfrm>
          <a:off x="230144" y="3978800"/>
          <a:ext cx="418445" cy="418445"/>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279306-46C2-4978-A882-68C3E641A2F4}">
      <dsp:nvSpPr>
        <dsp:cNvPr id="0" name=""/>
        <dsp:cNvSpPr/>
      </dsp:nvSpPr>
      <dsp:spPr>
        <a:xfrm>
          <a:off x="878734" y="3807618"/>
          <a:ext cx="56173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622300">
            <a:lnSpc>
              <a:spcPct val="100000"/>
            </a:lnSpc>
            <a:spcBef>
              <a:spcPct val="0"/>
            </a:spcBef>
            <a:spcAft>
              <a:spcPct val="35000"/>
            </a:spcAft>
            <a:buNone/>
          </a:pPr>
          <a:r>
            <a:rPr lang="en-US" sz="1400" kern="1200" dirty="0"/>
            <a:t>Defining roles and discussing collaboration</a:t>
          </a:r>
          <a:endParaRPr lang="en-ZA" sz="1400" kern="1200" dirty="0"/>
        </a:p>
      </dsp:txBody>
      <dsp:txXfrm>
        <a:off x="878734" y="3807618"/>
        <a:ext cx="5617315" cy="7608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4D3E28-C97F-4116-A705-8D7F4D31F6CE}">
      <dsp:nvSpPr>
        <dsp:cNvPr id="0" name=""/>
        <dsp:cNvSpPr/>
      </dsp:nvSpPr>
      <dsp:spPr>
        <a:xfrm>
          <a:off x="0" y="0"/>
          <a:ext cx="4950551" cy="832792"/>
        </a:xfrm>
        <a:prstGeom prst="roundRect">
          <a:avLst>
            <a:gd name="adj" fmla="val 10000"/>
          </a:avLst>
        </a:prstGeom>
        <a:noFill/>
        <a:ln w="19050"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ZA" sz="1500" kern="1200" dirty="0"/>
            <a:t>Funder: Global Environment Fund (GEF)</a:t>
          </a:r>
          <a:endParaRPr lang="en-US" sz="1500" kern="1200" dirty="0"/>
        </a:p>
      </dsp:txBody>
      <dsp:txXfrm>
        <a:off x="24392" y="24392"/>
        <a:ext cx="3981531" cy="784008"/>
      </dsp:txXfrm>
    </dsp:sp>
    <dsp:sp modelId="{6CE6B181-4EEE-481A-9870-6A24C7C4C56E}">
      <dsp:nvSpPr>
        <dsp:cNvPr id="0" name=""/>
        <dsp:cNvSpPr/>
      </dsp:nvSpPr>
      <dsp:spPr>
        <a:xfrm>
          <a:off x="414608" y="984208"/>
          <a:ext cx="4950551" cy="832792"/>
        </a:xfrm>
        <a:prstGeom prst="roundRect">
          <a:avLst>
            <a:gd name="adj" fmla="val 10000"/>
          </a:avLst>
        </a:prstGeom>
        <a:noFill/>
        <a:ln w="19050"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Implementing Agency: United Nations Industrial Development Organization (</a:t>
          </a:r>
          <a:r>
            <a:rPr lang="en-ZA" sz="1500" kern="1200" dirty="0"/>
            <a:t>UNIDO)</a:t>
          </a:r>
          <a:endParaRPr lang="en-US" sz="1500" kern="1200" dirty="0"/>
        </a:p>
      </dsp:txBody>
      <dsp:txXfrm>
        <a:off x="439000" y="1008600"/>
        <a:ext cx="3945843" cy="784008"/>
      </dsp:txXfrm>
    </dsp:sp>
    <dsp:sp modelId="{63B15AA6-57B5-4770-8211-300325C322EB}">
      <dsp:nvSpPr>
        <dsp:cNvPr id="0" name=""/>
        <dsp:cNvSpPr/>
      </dsp:nvSpPr>
      <dsp:spPr>
        <a:xfrm>
          <a:off x="823029" y="1968417"/>
          <a:ext cx="4950551" cy="832792"/>
        </a:xfrm>
        <a:prstGeom prst="roundRect">
          <a:avLst>
            <a:gd name="adj" fmla="val 10000"/>
          </a:avLst>
        </a:prstGeom>
        <a:noFill/>
        <a:ln w="19050"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ZA" sz="1500" kern="1200" dirty="0"/>
            <a:t>Regional Executing Entity (REE)</a:t>
          </a:r>
          <a:endParaRPr lang="en-US" sz="1500" kern="1200" dirty="0"/>
        </a:p>
      </dsp:txBody>
      <dsp:txXfrm>
        <a:off x="847421" y="1992809"/>
        <a:ext cx="3952031" cy="784008"/>
      </dsp:txXfrm>
    </dsp:sp>
    <dsp:sp modelId="{E13090ED-E13A-42AC-A80C-A54D9ECDABDE}">
      <dsp:nvSpPr>
        <dsp:cNvPr id="0" name=""/>
        <dsp:cNvSpPr/>
      </dsp:nvSpPr>
      <dsp:spPr>
        <a:xfrm>
          <a:off x="1237637" y="2952626"/>
          <a:ext cx="4950551" cy="832792"/>
        </a:xfrm>
        <a:prstGeom prst="roundRect">
          <a:avLst>
            <a:gd name="adj" fmla="val 10000"/>
          </a:avLst>
        </a:prstGeom>
        <a:noFill/>
        <a:ln w="19050"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ZA" sz="1500" kern="1200" dirty="0"/>
            <a:t>National Executing Entity (NEE)</a:t>
          </a:r>
          <a:endParaRPr lang="en-US" sz="1500" kern="1200" dirty="0"/>
        </a:p>
      </dsp:txBody>
      <dsp:txXfrm>
        <a:off x="1262029" y="2977018"/>
        <a:ext cx="3945843" cy="784008"/>
      </dsp:txXfrm>
    </dsp:sp>
    <dsp:sp modelId="{A2E64931-81EA-416E-9E01-76F52067483D}">
      <dsp:nvSpPr>
        <dsp:cNvPr id="0" name=""/>
        <dsp:cNvSpPr/>
      </dsp:nvSpPr>
      <dsp:spPr>
        <a:xfrm>
          <a:off x="4409236" y="637843"/>
          <a:ext cx="541314" cy="541314"/>
        </a:xfrm>
        <a:prstGeom prst="downArrow">
          <a:avLst>
            <a:gd name="adj1" fmla="val 55000"/>
            <a:gd name="adj2" fmla="val 45000"/>
          </a:avLst>
        </a:prstGeom>
        <a:solidFill>
          <a:schemeClr val="accent2">
            <a:alpha val="90000"/>
            <a:tint val="40000"/>
            <a:hueOff val="0"/>
            <a:satOff val="0"/>
            <a:lumOff val="0"/>
            <a:alphaOff val="0"/>
          </a:schemeClr>
        </a:solidFill>
        <a:ln w="19050" cap="rnd"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4531032" y="637843"/>
        <a:ext cx="297722" cy="407339"/>
      </dsp:txXfrm>
    </dsp:sp>
    <dsp:sp modelId="{6BE0247A-6189-46A8-B5BB-A3B68BDF719A}">
      <dsp:nvSpPr>
        <dsp:cNvPr id="0" name=""/>
        <dsp:cNvSpPr/>
      </dsp:nvSpPr>
      <dsp:spPr>
        <a:xfrm>
          <a:off x="4823844" y="1622052"/>
          <a:ext cx="541314" cy="541314"/>
        </a:xfrm>
        <a:prstGeom prst="downArrow">
          <a:avLst>
            <a:gd name="adj1" fmla="val 55000"/>
            <a:gd name="adj2" fmla="val 45000"/>
          </a:avLst>
        </a:prstGeom>
        <a:solidFill>
          <a:schemeClr val="accent2">
            <a:alpha val="90000"/>
            <a:tint val="40000"/>
            <a:hueOff val="0"/>
            <a:satOff val="0"/>
            <a:lumOff val="0"/>
            <a:alphaOff val="0"/>
          </a:schemeClr>
        </a:solidFill>
        <a:ln w="19050" cap="rnd"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4945640" y="1622052"/>
        <a:ext cx="297722" cy="407339"/>
      </dsp:txXfrm>
    </dsp:sp>
    <dsp:sp modelId="{E0975175-5E6D-4AE8-A9AC-C9248CC3092A}">
      <dsp:nvSpPr>
        <dsp:cNvPr id="0" name=""/>
        <dsp:cNvSpPr/>
      </dsp:nvSpPr>
      <dsp:spPr>
        <a:xfrm>
          <a:off x="5232265" y="2606260"/>
          <a:ext cx="541314" cy="541314"/>
        </a:xfrm>
        <a:prstGeom prst="downArrow">
          <a:avLst>
            <a:gd name="adj1" fmla="val 55000"/>
            <a:gd name="adj2" fmla="val 45000"/>
          </a:avLst>
        </a:prstGeom>
        <a:solidFill>
          <a:schemeClr val="accent2">
            <a:alpha val="90000"/>
            <a:tint val="40000"/>
            <a:hueOff val="0"/>
            <a:satOff val="0"/>
            <a:lumOff val="0"/>
            <a:alphaOff val="0"/>
          </a:schemeClr>
        </a:solidFill>
        <a:ln w="19050" cap="rnd"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5354061" y="2606260"/>
        <a:ext cx="297722" cy="4073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A0FC17-CECC-4A99-BCDD-3EB50442BC6C}">
      <dsp:nvSpPr>
        <dsp:cNvPr id="0" name=""/>
        <dsp:cNvSpPr/>
      </dsp:nvSpPr>
      <dsp:spPr>
        <a:xfrm>
          <a:off x="550892" y="134597"/>
          <a:ext cx="1444760" cy="144476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0F9114-4A9A-4319-9114-C909956DDFA0}">
      <dsp:nvSpPr>
        <dsp:cNvPr id="0" name=""/>
        <dsp:cNvSpPr/>
      </dsp:nvSpPr>
      <dsp:spPr>
        <a:xfrm>
          <a:off x="858792" y="442497"/>
          <a:ext cx="828961" cy="8289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D74C793-7194-4650-BD3B-60BE4CF0404E}">
      <dsp:nvSpPr>
        <dsp:cNvPr id="0" name=""/>
        <dsp:cNvSpPr/>
      </dsp:nvSpPr>
      <dsp:spPr>
        <a:xfrm>
          <a:off x="89042" y="2029366"/>
          <a:ext cx="2368460" cy="124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ZA" sz="1100" b="1" kern="1200"/>
            <a:t>Component 1</a:t>
          </a:r>
          <a:r>
            <a:rPr lang="en-ZA" sz="1100" kern="1200"/>
            <a:t> - </a:t>
          </a:r>
          <a:r>
            <a:rPr lang="en-GB" sz="1100" kern="1200"/>
            <a:t>Strengthening of regulatory and institutional capacities for adoption and promotion of Circular Economy (CE) in the textile and garment sector</a:t>
          </a:r>
          <a:endParaRPr lang="en-US" sz="1100" kern="1200"/>
        </a:p>
      </dsp:txBody>
      <dsp:txXfrm>
        <a:off x="89042" y="2029366"/>
        <a:ext cx="2368460" cy="1240312"/>
      </dsp:txXfrm>
    </dsp:sp>
    <dsp:sp modelId="{AC887F01-2E7C-46C4-8DF4-0E85C645F4B8}">
      <dsp:nvSpPr>
        <dsp:cNvPr id="0" name=""/>
        <dsp:cNvSpPr/>
      </dsp:nvSpPr>
      <dsp:spPr>
        <a:xfrm>
          <a:off x="3333833" y="134597"/>
          <a:ext cx="1444760" cy="144476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8FAF7A-ECC7-43BC-98F1-7BA0DB71069D}">
      <dsp:nvSpPr>
        <dsp:cNvPr id="0" name=""/>
        <dsp:cNvSpPr/>
      </dsp:nvSpPr>
      <dsp:spPr>
        <a:xfrm>
          <a:off x="3641733" y="442497"/>
          <a:ext cx="828961" cy="8289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A0A567A-832C-4A5D-AD2E-18DAD1DB829F}">
      <dsp:nvSpPr>
        <dsp:cNvPr id="0" name=""/>
        <dsp:cNvSpPr/>
      </dsp:nvSpPr>
      <dsp:spPr>
        <a:xfrm>
          <a:off x="2871984" y="2029366"/>
          <a:ext cx="2368460" cy="124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GB" sz="1100" b="1" kern="1200"/>
            <a:t>Component 2 </a:t>
          </a:r>
          <a:r>
            <a:rPr lang="en-GB" sz="1100" kern="1200"/>
            <a:t>- </a:t>
          </a:r>
          <a:r>
            <a:rPr lang="en-US" sz="1100" kern="1200"/>
            <a:t>Recyclability of textile and garment wastes is enhanced through POPs-free textile manufacturing process and the implementation of BAT/BEP and RECP investments</a:t>
          </a:r>
        </a:p>
      </dsp:txBody>
      <dsp:txXfrm>
        <a:off x="2871984" y="2029366"/>
        <a:ext cx="2368460" cy="1240312"/>
      </dsp:txXfrm>
    </dsp:sp>
    <dsp:sp modelId="{05830180-133F-4E01-9F1E-D72A15D9E554}">
      <dsp:nvSpPr>
        <dsp:cNvPr id="0" name=""/>
        <dsp:cNvSpPr/>
      </dsp:nvSpPr>
      <dsp:spPr>
        <a:xfrm>
          <a:off x="6116775" y="134597"/>
          <a:ext cx="1444760" cy="144476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1C8A54-55C0-45C9-88D6-FCB7BB7CA824}">
      <dsp:nvSpPr>
        <dsp:cNvPr id="0" name=""/>
        <dsp:cNvSpPr/>
      </dsp:nvSpPr>
      <dsp:spPr>
        <a:xfrm>
          <a:off x="6424675" y="442497"/>
          <a:ext cx="828961" cy="8289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48416A4-5945-45D0-BBD3-1FE9D165CBE7}">
      <dsp:nvSpPr>
        <dsp:cNvPr id="0" name=""/>
        <dsp:cNvSpPr/>
      </dsp:nvSpPr>
      <dsp:spPr>
        <a:xfrm>
          <a:off x="5654925" y="2029366"/>
          <a:ext cx="2368460" cy="124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b="1" kern="1200"/>
            <a:t>Component 3</a:t>
          </a:r>
          <a:r>
            <a:rPr lang="en-US" sz="1100" kern="1200"/>
            <a:t> - Introduction of Circular Economy concept for UPOPs emission reductions through ESM of textile and garment wastes and pilot demonstration of textiles/garment wastes recycling and reuse</a:t>
          </a:r>
        </a:p>
      </dsp:txBody>
      <dsp:txXfrm>
        <a:off x="5654925" y="2029366"/>
        <a:ext cx="2368460" cy="1240312"/>
      </dsp:txXfrm>
    </dsp:sp>
    <dsp:sp modelId="{082B58F7-A0C7-4159-B9B9-E10BC38B3635}">
      <dsp:nvSpPr>
        <dsp:cNvPr id="0" name=""/>
        <dsp:cNvSpPr/>
      </dsp:nvSpPr>
      <dsp:spPr>
        <a:xfrm>
          <a:off x="8899716" y="134597"/>
          <a:ext cx="1444760" cy="144476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75CBA5-9BA0-4CD3-92E1-2B52EFCDD12D}">
      <dsp:nvSpPr>
        <dsp:cNvPr id="0" name=""/>
        <dsp:cNvSpPr/>
      </dsp:nvSpPr>
      <dsp:spPr>
        <a:xfrm>
          <a:off x="9207616" y="442497"/>
          <a:ext cx="828961" cy="82896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EEB732E-C6B5-4FF0-A97B-820B17B3643D}">
      <dsp:nvSpPr>
        <dsp:cNvPr id="0" name=""/>
        <dsp:cNvSpPr/>
      </dsp:nvSpPr>
      <dsp:spPr>
        <a:xfrm>
          <a:off x="8437866" y="2029366"/>
          <a:ext cx="2368460" cy="124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b="1" kern="1200" dirty="0"/>
            <a:t>Component 4</a:t>
          </a:r>
          <a:r>
            <a:rPr lang="en-US" sz="1100" kern="1200" dirty="0"/>
            <a:t> - </a:t>
          </a:r>
          <a:r>
            <a:rPr lang="en-GB" sz="1100" kern="1200" dirty="0"/>
            <a:t>Knowledge management for scaling up</a:t>
          </a:r>
          <a:endParaRPr lang="en-US" sz="1100" kern="1200" dirty="0"/>
        </a:p>
      </dsp:txBody>
      <dsp:txXfrm>
        <a:off x="8437866" y="2029366"/>
        <a:ext cx="2368460" cy="12403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923F1-01D5-4FB5-BD6D-6E0959E9AA1B}">
      <dsp:nvSpPr>
        <dsp:cNvPr id="0" name=""/>
        <dsp:cNvSpPr/>
      </dsp:nvSpPr>
      <dsp:spPr>
        <a:xfrm>
          <a:off x="0" y="1478"/>
          <a:ext cx="6496050" cy="6302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AFE075-27BE-4C65-A547-FE0EE86BA91A}">
      <dsp:nvSpPr>
        <dsp:cNvPr id="0" name=""/>
        <dsp:cNvSpPr/>
      </dsp:nvSpPr>
      <dsp:spPr>
        <a:xfrm>
          <a:off x="190639" y="143276"/>
          <a:ext cx="346616" cy="3466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CF6D672-3924-4F29-8225-B8E32A080E25}">
      <dsp:nvSpPr>
        <dsp:cNvPr id="0" name=""/>
        <dsp:cNvSpPr/>
      </dsp:nvSpPr>
      <dsp:spPr>
        <a:xfrm>
          <a:off x="727895" y="1478"/>
          <a:ext cx="5768154"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844550">
            <a:lnSpc>
              <a:spcPct val="100000"/>
            </a:lnSpc>
            <a:spcBef>
              <a:spcPct val="0"/>
            </a:spcBef>
            <a:spcAft>
              <a:spcPct val="35000"/>
            </a:spcAft>
            <a:buNone/>
          </a:pPr>
          <a:r>
            <a:rPr lang="en-ZA" sz="1900" kern="1200" dirty="0"/>
            <a:t>Contracts signed with Implementing Agency</a:t>
          </a:r>
          <a:endParaRPr lang="en-US" sz="1900" kern="1200" dirty="0"/>
        </a:p>
      </dsp:txBody>
      <dsp:txXfrm>
        <a:off x="727895" y="1478"/>
        <a:ext cx="5768154" cy="630212"/>
      </dsp:txXfrm>
    </dsp:sp>
    <dsp:sp modelId="{A3555944-0D43-4452-95ED-FECED9650A51}">
      <dsp:nvSpPr>
        <dsp:cNvPr id="0" name=""/>
        <dsp:cNvSpPr/>
      </dsp:nvSpPr>
      <dsp:spPr>
        <a:xfrm>
          <a:off x="0" y="822173"/>
          <a:ext cx="6496050" cy="6302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E39CB9-7128-4BAC-A850-657118A64C61}">
      <dsp:nvSpPr>
        <dsp:cNvPr id="0" name=""/>
        <dsp:cNvSpPr/>
      </dsp:nvSpPr>
      <dsp:spPr>
        <a:xfrm>
          <a:off x="190639" y="931042"/>
          <a:ext cx="346616" cy="3466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A308E32-385F-4E3C-B56C-3ABE8A27E4BD}">
      <dsp:nvSpPr>
        <dsp:cNvPr id="0" name=""/>
        <dsp:cNvSpPr/>
      </dsp:nvSpPr>
      <dsp:spPr>
        <a:xfrm>
          <a:off x="727895" y="789244"/>
          <a:ext cx="5768154"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844550">
            <a:lnSpc>
              <a:spcPct val="100000"/>
            </a:lnSpc>
            <a:spcBef>
              <a:spcPct val="0"/>
            </a:spcBef>
            <a:spcAft>
              <a:spcPct val="35000"/>
            </a:spcAft>
            <a:buNone/>
          </a:pPr>
          <a:r>
            <a:rPr lang="en-ZA" sz="1900" kern="1200" dirty="0"/>
            <a:t>Workplans and budgets (Year 1) submitted</a:t>
          </a:r>
          <a:endParaRPr lang="en-US" sz="1900" kern="1200" dirty="0"/>
        </a:p>
      </dsp:txBody>
      <dsp:txXfrm>
        <a:off x="727895" y="789244"/>
        <a:ext cx="5768154" cy="630212"/>
      </dsp:txXfrm>
    </dsp:sp>
    <dsp:sp modelId="{B8871B05-BFEF-4604-A5EB-8507E4373902}">
      <dsp:nvSpPr>
        <dsp:cNvPr id="0" name=""/>
        <dsp:cNvSpPr/>
      </dsp:nvSpPr>
      <dsp:spPr>
        <a:xfrm>
          <a:off x="0" y="1577010"/>
          <a:ext cx="6496050" cy="6302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B4DC4E-06DA-44F3-819C-ED02958A9972}">
      <dsp:nvSpPr>
        <dsp:cNvPr id="0" name=""/>
        <dsp:cNvSpPr/>
      </dsp:nvSpPr>
      <dsp:spPr>
        <a:xfrm>
          <a:off x="190639" y="1718808"/>
          <a:ext cx="346616" cy="3466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5ADB87B-7D39-47FC-9C6C-430C621E55BA}">
      <dsp:nvSpPr>
        <dsp:cNvPr id="0" name=""/>
        <dsp:cNvSpPr/>
      </dsp:nvSpPr>
      <dsp:spPr>
        <a:xfrm>
          <a:off x="727895" y="1577010"/>
          <a:ext cx="5768154"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844550">
            <a:lnSpc>
              <a:spcPct val="100000"/>
            </a:lnSpc>
            <a:spcBef>
              <a:spcPct val="0"/>
            </a:spcBef>
            <a:spcAft>
              <a:spcPct val="35000"/>
            </a:spcAft>
            <a:buNone/>
          </a:pPr>
          <a:r>
            <a:rPr lang="en-ZA" sz="1900" kern="1200" dirty="0"/>
            <a:t>Contract international service providers</a:t>
          </a:r>
          <a:endParaRPr lang="en-US" sz="1900" kern="1200" dirty="0"/>
        </a:p>
      </dsp:txBody>
      <dsp:txXfrm>
        <a:off x="727895" y="1577010"/>
        <a:ext cx="5768154" cy="630212"/>
      </dsp:txXfrm>
    </dsp:sp>
    <dsp:sp modelId="{771C1C9B-3EC4-41A4-A903-F9515F64058E}">
      <dsp:nvSpPr>
        <dsp:cNvPr id="0" name=""/>
        <dsp:cNvSpPr/>
      </dsp:nvSpPr>
      <dsp:spPr>
        <a:xfrm>
          <a:off x="0" y="2364776"/>
          <a:ext cx="6496050" cy="6302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43940C-692E-4846-ADA2-4C3C916F413C}">
      <dsp:nvSpPr>
        <dsp:cNvPr id="0" name=""/>
        <dsp:cNvSpPr/>
      </dsp:nvSpPr>
      <dsp:spPr>
        <a:xfrm>
          <a:off x="190639" y="2506574"/>
          <a:ext cx="346616" cy="346616"/>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95BF95-505E-4288-B5A4-B5A91F75C5C0}">
      <dsp:nvSpPr>
        <dsp:cNvPr id="0" name=""/>
        <dsp:cNvSpPr/>
      </dsp:nvSpPr>
      <dsp:spPr>
        <a:xfrm>
          <a:off x="727895" y="2364776"/>
          <a:ext cx="5768154"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844550">
            <a:lnSpc>
              <a:spcPct val="100000"/>
            </a:lnSpc>
            <a:spcBef>
              <a:spcPct val="0"/>
            </a:spcBef>
            <a:spcAft>
              <a:spcPct val="35000"/>
            </a:spcAft>
            <a:buNone/>
          </a:pPr>
          <a:r>
            <a:rPr lang="en-ZA" sz="1900" kern="1200" dirty="0"/>
            <a:t>Needs Assessment</a:t>
          </a:r>
        </a:p>
      </dsp:txBody>
      <dsp:txXfrm>
        <a:off x="727895" y="2364776"/>
        <a:ext cx="5768154" cy="630212"/>
      </dsp:txXfrm>
    </dsp:sp>
    <dsp:sp modelId="{1C5AD913-7559-4C82-BA15-57E51A2FB749}">
      <dsp:nvSpPr>
        <dsp:cNvPr id="0" name=""/>
        <dsp:cNvSpPr/>
      </dsp:nvSpPr>
      <dsp:spPr>
        <a:xfrm>
          <a:off x="0" y="3152542"/>
          <a:ext cx="6496050" cy="6302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9FD7E7-34C7-4F92-940C-2D73BB01449C}">
      <dsp:nvSpPr>
        <dsp:cNvPr id="0" name=""/>
        <dsp:cNvSpPr/>
      </dsp:nvSpPr>
      <dsp:spPr>
        <a:xfrm>
          <a:off x="190639" y="3294340"/>
          <a:ext cx="346616" cy="34661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1CD37E6-ED53-42F1-88E1-F5372723BC2D}">
      <dsp:nvSpPr>
        <dsp:cNvPr id="0" name=""/>
        <dsp:cNvSpPr/>
      </dsp:nvSpPr>
      <dsp:spPr>
        <a:xfrm>
          <a:off x="727895" y="3152542"/>
          <a:ext cx="5768154"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844550">
            <a:lnSpc>
              <a:spcPct val="100000"/>
            </a:lnSpc>
            <a:spcBef>
              <a:spcPct val="0"/>
            </a:spcBef>
            <a:spcAft>
              <a:spcPct val="35000"/>
            </a:spcAft>
            <a:buNone/>
          </a:pPr>
          <a:r>
            <a:rPr lang="en-ZA" sz="1900" kern="1200" dirty="0"/>
            <a:t>Inception workshops</a:t>
          </a:r>
          <a:endParaRPr lang="en-US" sz="1900" kern="1200" dirty="0"/>
        </a:p>
      </dsp:txBody>
      <dsp:txXfrm>
        <a:off x="727895" y="3152542"/>
        <a:ext cx="5768154" cy="630212"/>
      </dsp:txXfrm>
    </dsp:sp>
    <dsp:sp modelId="{3D64B83F-ACA6-4368-9CA4-4C8D36235283}">
      <dsp:nvSpPr>
        <dsp:cNvPr id="0" name=""/>
        <dsp:cNvSpPr/>
      </dsp:nvSpPr>
      <dsp:spPr>
        <a:xfrm>
          <a:off x="0" y="3940308"/>
          <a:ext cx="6496050" cy="6302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780EC6-4CBB-4613-B82F-5A372DFE2A64}">
      <dsp:nvSpPr>
        <dsp:cNvPr id="0" name=""/>
        <dsp:cNvSpPr/>
      </dsp:nvSpPr>
      <dsp:spPr>
        <a:xfrm>
          <a:off x="190639" y="4082106"/>
          <a:ext cx="346616" cy="34661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93DA233-6141-43FD-B911-5D7982523D3D}">
      <dsp:nvSpPr>
        <dsp:cNvPr id="0" name=""/>
        <dsp:cNvSpPr/>
      </dsp:nvSpPr>
      <dsp:spPr>
        <a:xfrm>
          <a:off x="727895" y="3940308"/>
          <a:ext cx="5768154" cy="630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98" tIns="66698" rIns="66698" bIns="66698" numCol="1" spcCol="1270" anchor="ctr" anchorCtr="0">
          <a:noAutofit/>
        </a:bodyPr>
        <a:lstStyle/>
        <a:p>
          <a:pPr marL="0" lvl="0" indent="0" algn="l" defTabSz="844550">
            <a:lnSpc>
              <a:spcPct val="100000"/>
            </a:lnSpc>
            <a:spcBef>
              <a:spcPct val="0"/>
            </a:spcBef>
            <a:spcAft>
              <a:spcPct val="35000"/>
            </a:spcAft>
            <a:buNone/>
          </a:pPr>
          <a:r>
            <a:rPr lang="en-ZA" sz="1900" kern="1200" dirty="0"/>
            <a:t>Regional inception workshop</a:t>
          </a:r>
          <a:endParaRPr lang="en-US" sz="1900" kern="1200" dirty="0"/>
        </a:p>
      </dsp:txBody>
      <dsp:txXfrm>
        <a:off x="727895" y="3940308"/>
        <a:ext cx="5768154" cy="6302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B84B6-DE62-44A3-B2E6-40184D260074}" type="datetimeFigureOut">
              <a:rPr lang="en-ZA" smtClean="0"/>
              <a:t>2024/11/11</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2CA8A5-F46F-4AAD-AED2-C460EAB6C018}" type="slidenum">
              <a:rPr lang="en-ZA" smtClean="0"/>
              <a:t>‹#›</a:t>
            </a:fld>
            <a:endParaRPr lang="en-ZA"/>
          </a:p>
        </p:txBody>
      </p:sp>
    </p:spTree>
    <p:extLst>
      <p:ext uri="{BB962C8B-B14F-4D97-AF65-F5344CB8AC3E}">
        <p14:creationId xmlns:p14="http://schemas.microsoft.com/office/powerpoint/2010/main" val="1282292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922CA8A5-F46F-4AAD-AED2-C460EAB6C018}" type="slidenum">
              <a:rPr lang="en-ZA" smtClean="0"/>
              <a:t>2</a:t>
            </a:fld>
            <a:endParaRPr lang="en-ZA"/>
          </a:p>
        </p:txBody>
      </p:sp>
    </p:spTree>
    <p:extLst>
      <p:ext uri="{BB962C8B-B14F-4D97-AF65-F5344CB8AC3E}">
        <p14:creationId xmlns:p14="http://schemas.microsoft.com/office/powerpoint/2010/main" val="3869987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922CA8A5-F46F-4AAD-AED2-C460EAB6C018}" type="slidenum">
              <a:rPr lang="en-ZA" smtClean="0"/>
              <a:t>3</a:t>
            </a:fld>
            <a:endParaRPr lang="en-ZA"/>
          </a:p>
        </p:txBody>
      </p:sp>
    </p:spTree>
    <p:extLst>
      <p:ext uri="{BB962C8B-B14F-4D97-AF65-F5344CB8AC3E}">
        <p14:creationId xmlns:p14="http://schemas.microsoft.com/office/powerpoint/2010/main" val="69109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922CA8A5-F46F-4AAD-AED2-C460EAB6C018}" type="slidenum">
              <a:rPr lang="en-ZA" smtClean="0"/>
              <a:t>6</a:t>
            </a:fld>
            <a:endParaRPr lang="en-ZA"/>
          </a:p>
        </p:txBody>
      </p:sp>
    </p:spTree>
    <p:extLst>
      <p:ext uri="{BB962C8B-B14F-4D97-AF65-F5344CB8AC3E}">
        <p14:creationId xmlns:p14="http://schemas.microsoft.com/office/powerpoint/2010/main" val="3924582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12 Beneficiary countries.</a:t>
            </a:r>
          </a:p>
          <a:p>
            <a:r>
              <a:rPr lang="en-ZA" dirty="0"/>
              <a:t>Mauritius completed phase</a:t>
            </a:r>
            <a:r>
              <a:rPr lang="en-ZA" baseline="0" dirty="0"/>
              <a:t> out of PCBs in her country. Mostly did awareness activities</a:t>
            </a:r>
          </a:p>
          <a:p>
            <a:r>
              <a:rPr lang="en-ZA" baseline="0" dirty="0"/>
              <a:t>The rest had at least one piece of equipment to phase out.</a:t>
            </a:r>
            <a:endParaRPr lang="en-ZA" dirty="0"/>
          </a:p>
        </p:txBody>
      </p:sp>
      <p:sp>
        <p:nvSpPr>
          <p:cNvPr id="4" name="Slide Number Placeholder 3"/>
          <p:cNvSpPr>
            <a:spLocks noGrp="1"/>
          </p:cNvSpPr>
          <p:nvPr>
            <p:ph type="sldNum" sz="quarter" idx="10"/>
          </p:nvPr>
        </p:nvSpPr>
        <p:spPr/>
        <p:txBody>
          <a:bodyPr/>
          <a:lstStyle/>
          <a:p>
            <a:fld id="{922CA8A5-F46F-4AAD-AED2-C460EAB6C018}" type="slidenum">
              <a:rPr lang="en-ZA" smtClean="0"/>
              <a:t>8</a:t>
            </a:fld>
            <a:endParaRPr lang="en-ZA"/>
          </a:p>
        </p:txBody>
      </p:sp>
    </p:spTree>
    <p:extLst>
      <p:ext uri="{BB962C8B-B14F-4D97-AF65-F5344CB8AC3E}">
        <p14:creationId xmlns:p14="http://schemas.microsoft.com/office/powerpoint/2010/main" val="4077076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Contribution to project outputs.</a:t>
            </a:r>
          </a:p>
          <a:p>
            <a:r>
              <a:rPr lang="en-US" dirty="0"/>
              <a:t>-	Support the national execution.</a:t>
            </a:r>
          </a:p>
          <a:p>
            <a:r>
              <a:rPr lang="en-US" dirty="0"/>
              <a:t>-	Project execution management.</a:t>
            </a:r>
          </a:p>
          <a:p>
            <a:endParaRPr lang="en-ZA" dirty="0"/>
          </a:p>
        </p:txBody>
      </p:sp>
      <p:sp>
        <p:nvSpPr>
          <p:cNvPr id="4" name="Slide Number Placeholder 3"/>
          <p:cNvSpPr>
            <a:spLocks noGrp="1"/>
          </p:cNvSpPr>
          <p:nvPr>
            <p:ph type="sldNum" sz="quarter" idx="5"/>
          </p:nvPr>
        </p:nvSpPr>
        <p:spPr/>
        <p:txBody>
          <a:bodyPr/>
          <a:lstStyle/>
          <a:p>
            <a:fld id="{922CA8A5-F46F-4AAD-AED2-C460EAB6C018}" type="slidenum">
              <a:rPr lang="en-ZA" smtClean="0"/>
              <a:t>9</a:t>
            </a:fld>
            <a:endParaRPr lang="en-ZA"/>
          </a:p>
        </p:txBody>
      </p:sp>
    </p:spTree>
    <p:extLst>
      <p:ext uri="{BB962C8B-B14F-4D97-AF65-F5344CB8AC3E}">
        <p14:creationId xmlns:p14="http://schemas.microsoft.com/office/powerpoint/2010/main" val="3014651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922CA8A5-F46F-4AAD-AED2-C460EAB6C018}" type="slidenum">
              <a:rPr lang="en-ZA" smtClean="0"/>
              <a:t>12</a:t>
            </a:fld>
            <a:endParaRPr lang="en-ZA"/>
          </a:p>
        </p:txBody>
      </p:sp>
    </p:spTree>
    <p:extLst>
      <p:ext uri="{BB962C8B-B14F-4D97-AF65-F5344CB8AC3E}">
        <p14:creationId xmlns:p14="http://schemas.microsoft.com/office/powerpoint/2010/main" val="1671358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3149922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2879795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309984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E89CEB-A2C6-485A-BECE-6C21106D2673}" type="datetimeFigureOut">
              <a:rPr lang="en-ZA" smtClean="0"/>
              <a:t>2024/11/11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1176507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0E89CEB-A2C6-485A-BECE-6C21106D2673}" type="datetimeFigureOut">
              <a:rPr lang="en-ZA" smtClean="0"/>
              <a:t>2024/11/11</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2964147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3"/>
          <p:cNvSpPr>
            <a:spLocks noGrp="1"/>
          </p:cNvSpPr>
          <p:nvPr>
            <p:ph type="ftr" sz="quarter" idx="11"/>
          </p:nvPr>
        </p:nvSpPr>
        <p:spPr/>
        <p:txBody>
          <a:bodyPr/>
          <a:lstStyle/>
          <a:p>
            <a:endParaRPr lang="en-ZA"/>
          </a:p>
        </p:txBody>
      </p:sp>
      <p:sp>
        <p:nvSpPr>
          <p:cNvPr id="6" name="Slide Number Placeholder 4"/>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2224464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2"/>
          <p:cNvSpPr>
            <a:spLocks noGrp="1"/>
          </p:cNvSpPr>
          <p:nvPr>
            <p:ph type="ftr" sz="quarter" idx="11"/>
          </p:nvPr>
        </p:nvSpPr>
        <p:spPr/>
        <p:txBody>
          <a:bodyPr/>
          <a:lstStyle/>
          <a:p>
            <a:endParaRPr lang="en-ZA"/>
          </a:p>
        </p:txBody>
      </p:sp>
      <p:sp>
        <p:nvSpPr>
          <p:cNvPr id="6" name="Slide Number Placeholder 3"/>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29760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5"/>
          <p:cNvSpPr>
            <a:spLocks noGrp="1"/>
          </p:cNvSpPr>
          <p:nvPr>
            <p:ph type="ftr" sz="quarter" idx="11"/>
          </p:nvPr>
        </p:nvSpPr>
        <p:spPr/>
        <p:txBody>
          <a:bodyPr/>
          <a:lstStyle/>
          <a:p>
            <a:endParaRPr lang="en-ZA"/>
          </a:p>
        </p:txBody>
      </p:sp>
      <p:sp>
        <p:nvSpPr>
          <p:cNvPr id="6" name="Slide Number Placeholder 6"/>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579536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E89CEB-A2C6-485A-BECE-6C21106D2673}" type="datetimeFigureOut">
              <a:rPr lang="en-ZA" smtClean="0"/>
              <a:t>2024/11/11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392832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E89CEB-A2C6-485A-BECE-6C21106D2673}" type="datetimeFigureOut">
              <a:rPr lang="en-ZA" smtClean="0"/>
              <a:t>2024/11/11</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338415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1096160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D53F340-6889-41CB-A24C-A55A05BE813C}" type="slidenum">
              <a:rPr lang="en-ZA" smtClean="0"/>
              <a:t>‹#›</a:t>
            </a:fld>
            <a:endParaRPr lang="en-ZA"/>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508712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40782028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0E89CEB-A2C6-485A-BECE-6C21106D2673}" type="datetimeFigureOut">
              <a:rPr lang="en-ZA" smtClean="0"/>
              <a:t>2024/11/11</a:t>
            </a:fld>
            <a:endParaRPr lang="en-ZA"/>
          </a:p>
        </p:txBody>
      </p:sp>
      <p:sp>
        <p:nvSpPr>
          <p:cNvPr id="4"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610302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0E89CEB-A2C6-485A-BECE-6C21106D2673}" type="datetimeFigureOut">
              <a:rPr lang="en-ZA" smtClean="0"/>
              <a:t>2024/11/11</a:t>
            </a:fld>
            <a:endParaRPr lang="en-ZA"/>
          </a:p>
        </p:txBody>
      </p:sp>
      <p:sp>
        <p:nvSpPr>
          <p:cNvPr id="4"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2617457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1924188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E89CEB-A2C6-485A-BECE-6C21106D2673}" type="datetimeFigureOut">
              <a:rPr lang="en-ZA" smtClean="0"/>
              <a:t>2024/11/11</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CD53F340-6889-41CB-A24C-A55A05BE813C}" type="slidenum">
              <a:rPr lang="en-ZA" smtClean="0"/>
              <a:t>‹#›</a:t>
            </a:fld>
            <a:endParaRPr lang="en-ZA"/>
          </a:p>
        </p:txBody>
      </p:sp>
    </p:spTree>
    <p:extLst>
      <p:ext uri="{BB962C8B-B14F-4D97-AF65-F5344CB8AC3E}">
        <p14:creationId xmlns:p14="http://schemas.microsoft.com/office/powerpoint/2010/main" val="1620023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0E89CEB-A2C6-485A-BECE-6C21106D2673}" type="datetimeFigureOut">
              <a:rPr lang="en-ZA" smtClean="0"/>
              <a:t>2024/11/11</a:t>
            </a:fld>
            <a:endParaRPr lang="en-Z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ZA"/>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D53F340-6889-41CB-A24C-A55A05BE813C}" type="slidenum">
              <a:rPr lang="en-ZA" smtClean="0"/>
              <a:t>‹#›</a:t>
            </a:fld>
            <a:endParaRPr lang="en-ZA"/>
          </a:p>
        </p:txBody>
      </p:sp>
    </p:spTree>
    <p:extLst>
      <p:ext uri="{BB962C8B-B14F-4D97-AF65-F5344CB8AC3E}">
        <p14:creationId xmlns:p14="http://schemas.microsoft.com/office/powerpoint/2010/main" val="400957578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2.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jfif"/></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jpeg"/><Relationship Id="rId7" Type="http://schemas.openxmlformats.org/officeDocument/2006/relationships/diagramQuickStyle" Target="../diagrams/quickStyle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1.png"/><Relationship Id="rId4" Type="http://schemas.openxmlformats.org/officeDocument/2006/relationships/image" Target="../media/image30.png"/><Relationship Id="rId9" Type="http://schemas.microsoft.com/office/2007/relationships/diagramDrawing" Target="../diagrams/drawing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8"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0" name="Freeform: Shape 19">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2" name="Title 1"/>
          <p:cNvSpPr>
            <a:spLocks noGrp="1"/>
          </p:cNvSpPr>
          <p:nvPr>
            <p:ph type="ctrTitle"/>
          </p:nvPr>
        </p:nvSpPr>
        <p:spPr>
          <a:xfrm>
            <a:off x="1228437" y="2050473"/>
            <a:ext cx="5318686" cy="1541584"/>
          </a:xfrm>
        </p:spPr>
        <p:txBody>
          <a:bodyPr>
            <a:noAutofit/>
          </a:bodyPr>
          <a:lstStyle/>
          <a:p>
            <a:pPr algn="ctr"/>
            <a:r>
              <a:rPr lang="en-US" sz="2000" b="1" dirty="0"/>
              <a:t>Promotion of circular economy in the textile and garment sector through the</a:t>
            </a:r>
            <a:br>
              <a:rPr lang="en-US" sz="2000" b="1" dirty="0"/>
            </a:br>
            <a:r>
              <a:rPr lang="en-US" sz="2000" b="1" dirty="0"/>
              <a:t>sustainable management of chemicals and waste in Lesotho, Madagascar, </a:t>
            </a:r>
            <a:r>
              <a:rPr lang="en-ZA" sz="2000" b="1" dirty="0"/>
              <a:t>South Africa, and Ethiopia</a:t>
            </a:r>
          </a:p>
        </p:txBody>
      </p:sp>
      <p:sp>
        <p:nvSpPr>
          <p:cNvPr id="3" name="Subtitle 2"/>
          <p:cNvSpPr>
            <a:spLocks noGrp="1"/>
          </p:cNvSpPr>
          <p:nvPr>
            <p:ph type="subTitle" idx="1"/>
          </p:nvPr>
        </p:nvSpPr>
        <p:spPr>
          <a:xfrm>
            <a:off x="1445646" y="4081768"/>
            <a:ext cx="5101477" cy="578552"/>
          </a:xfrm>
        </p:spPr>
        <p:txBody>
          <a:bodyPr>
            <a:normAutofit/>
          </a:bodyPr>
          <a:lstStyle/>
          <a:p>
            <a:pPr algn="ctr" defTabSz="251460">
              <a:spcBef>
                <a:spcPts val="550"/>
              </a:spcBef>
            </a:pPr>
            <a:r>
              <a:rPr lang="en-US" b="1" i="0" kern="1200" cap="all" dirty="0">
                <a:solidFill>
                  <a:schemeClr val="tx2"/>
                </a:solidFill>
                <a:latin typeface="Trebuchet MS" panose="020B0603020202020204" pitchFamily="34" charset="0"/>
                <a:ea typeface="+mj-ea"/>
                <a:cs typeface="+mj-cs"/>
              </a:rPr>
              <a:t>12 November 2024</a:t>
            </a:r>
            <a:endParaRPr lang="en-ZA" sz="4000" b="1" dirty="0">
              <a:solidFill>
                <a:schemeClr val="tx2"/>
              </a:solidFill>
              <a:latin typeface="Trebuchet MS" panose="020B0603020202020204" pitchFamily="34" charset="0"/>
            </a:endParaRPr>
          </a:p>
        </p:txBody>
      </p:sp>
      <p:pic>
        <p:nvPicPr>
          <p:cNvPr id="4" name="Picture 3" descr="C:\Users\JMolapisi\Desktop\africa institute logo redraw.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04482" y="187752"/>
            <a:ext cx="1620622" cy="1541584"/>
          </a:xfrm>
          <a:prstGeom prst="rect">
            <a:avLst/>
          </a:prstGeom>
          <a:noFill/>
          <a:ln>
            <a:noFill/>
          </a:ln>
        </p:spPr>
      </p:pic>
      <p:sp>
        <p:nvSpPr>
          <p:cNvPr id="6" name="TextBox 5">
            <a:extLst>
              <a:ext uri="{FF2B5EF4-FFF2-40B4-BE49-F238E27FC236}">
                <a16:creationId xmlns:a16="http://schemas.microsoft.com/office/drawing/2014/main" id="{219E019B-324E-2CDD-D6C8-AC1FE3CD3404}"/>
              </a:ext>
            </a:extLst>
          </p:cNvPr>
          <p:cNvSpPr txBox="1"/>
          <p:nvPr/>
        </p:nvSpPr>
        <p:spPr>
          <a:xfrm>
            <a:off x="7548012" y="2486956"/>
            <a:ext cx="4743236" cy="1077218"/>
          </a:xfrm>
          <a:prstGeom prst="rect">
            <a:avLst/>
          </a:prstGeom>
          <a:noFill/>
        </p:spPr>
        <p:txBody>
          <a:bodyPr wrap="square" rtlCol="0">
            <a:spAutoFit/>
          </a:bodyPr>
          <a:lstStyle/>
          <a:p>
            <a:pPr algn="ctr"/>
            <a:r>
              <a:rPr lang="en-ZA" sz="3200" b="1" dirty="0">
                <a:solidFill>
                  <a:schemeClr val="bg1"/>
                </a:solidFill>
              </a:rPr>
              <a:t>REGIONAL INCEPTION WORKSHOP</a:t>
            </a:r>
          </a:p>
        </p:txBody>
      </p:sp>
      <p:sp>
        <p:nvSpPr>
          <p:cNvPr id="5" name="TextBox 4">
            <a:extLst>
              <a:ext uri="{FF2B5EF4-FFF2-40B4-BE49-F238E27FC236}">
                <a16:creationId xmlns:a16="http://schemas.microsoft.com/office/drawing/2014/main" id="{F53C54D9-4DF2-0CBF-17B6-B53ACDF89B6C}"/>
              </a:ext>
            </a:extLst>
          </p:cNvPr>
          <p:cNvSpPr txBox="1"/>
          <p:nvPr/>
        </p:nvSpPr>
        <p:spPr>
          <a:xfrm>
            <a:off x="8481739" y="5126051"/>
            <a:ext cx="3038475" cy="707886"/>
          </a:xfrm>
          <a:prstGeom prst="rect">
            <a:avLst/>
          </a:prstGeom>
          <a:noFill/>
        </p:spPr>
        <p:txBody>
          <a:bodyPr wrap="square" rtlCol="0">
            <a:spAutoFit/>
          </a:bodyPr>
          <a:lstStyle/>
          <a:p>
            <a:pPr algn="ctr"/>
            <a:r>
              <a:rPr lang="en-US" sz="2000" dirty="0">
                <a:solidFill>
                  <a:schemeClr val="bg1"/>
                </a:solidFill>
              </a:rPr>
              <a:t>THANDEKA MBATHA</a:t>
            </a:r>
          </a:p>
          <a:p>
            <a:pPr algn="ctr"/>
            <a:r>
              <a:rPr lang="en-US" sz="2000" dirty="0">
                <a:solidFill>
                  <a:schemeClr val="bg1"/>
                </a:solidFill>
              </a:rPr>
              <a:t>AFRICA INSTITUTE</a:t>
            </a:r>
            <a:endParaRPr lang="en-ZA" sz="2000" dirty="0">
              <a:solidFill>
                <a:schemeClr val="bg1"/>
              </a:solidFill>
            </a:endParaRPr>
          </a:p>
        </p:txBody>
      </p:sp>
      <p:pic>
        <p:nvPicPr>
          <p:cNvPr id="9" name="Picture 8">
            <a:extLst>
              <a:ext uri="{FF2B5EF4-FFF2-40B4-BE49-F238E27FC236}">
                <a16:creationId xmlns:a16="http://schemas.microsoft.com/office/drawing/2014/main" id="{798BA456-0112-5140-B7CA-8C7E6D0148FB}"/>
              </a:ext>
            </a:extLst>
          </p:cNvPr>
          <p:cNvPicPr>
            <a:picLocks noChangeAspect="1"/>
          </p:cNvPicPr>
          <p:nvPr/>
        </p:nvPicPr>
        <p:blipFill>
          <a:blip r:embed="rId3"/>
          <a:stretch>
            <a:fillRect/>
          </a:stretch>
        </p:blipFill>
        <p:spPr>
          <a:xfrm>
            <a:off x="5843338" y="187752"/>
            <a:ext cx="1448594" cy="1448594"/>
          </a:xfrm>
          <a:prstGeom prst="rect">
            <a:avLst/>
          </a:prstGeom>
        </p:spPr>
      </p:pic>
      <p:pic>
        <p:nvPicPr>
          <p:cNvPr id="13" name="Picture 12">
            <a:extLst>
              <a:ext uri="{FF2B5EF4-FFF2-40B4-BE49-F238E27FC236}">
                <a16:creationId xmlns:a16="http://schemas.microsoft.com/office/drawing/2014/main" id="{044235A5-EA94-DECE-5A04-C413C74E39F8}"/>
              </a:ext>
            </a:extLst>
          </p:cNvPr>
          <p:cNvPicPr>
            <a:picLocks noChangeAspect="1"/>
          </p:cNvPicPr>
          <p:nvPr/>
        </p:nvPicPr>
        <p:blipFill>
          <a:blip r:embed="rId4"/>
          <a:stretch>
            <a:fillRect/>
          </a:stretch>
        </p:blipFill>
        <p:spPr>
          <a:xfrm>
            <a:off x="237332" y="4775755"/>
            <a:ext cx="2647950" cy="1733550"/>
          </a:xfrm>
          <a:prstGeom prst="rect">
            <a:avLst/>
          </a:prstGeom>
        </p:spPr>
      </p:pic>
      <p:pic>
        <p:nvPicPr>
          <p:cNvPr id="14" name="Picture 13">
            <a:extLst>
              <a:ext uri="{FF2B5EF4-FFF2-40B4-BE49-F238E27FC236}">
                <a16:creationId xmlns:a16="http://schemas.microsoft.com/office/drawing/2014/main" id="{D363F2FA-F870-1B11-6BB7-ADBCF2AC4543}"/>
              </a:ext>
            </a:extLst>
          </p:cNvPr>
          <p:cNvPicPr>
            <a:picLocks noChangeAspect="1"/>
          </p:cNvPicPr>
          <p:nvPr/>
        </p:nvPicPr>
        <p:blipFill>
          <a:blip r:embed="rId5"/>
          <a:stretch>
            <a:fillRect/>
          </a:stretch>
        </p:blipFill>
        <p:spPr>
          <a:xfrm>
            <a:off x="2960038" y="4775755"/>
            <a:ext cx="2686050" cy="1733550"/>
          </a:xfrm>
          <a:prstGeom prst="rect">
            <a:avLst/>
          </a:prstGeom>
        </p:spPr>
      </p:pic>
      <p:pic>
        <p:nvPicPr>
          <p:cNvPr id="15" name="Picture 14">
            <a:extLst>
              <a:ext uri="{FF2B5EF4-FFF2-40B4-BE49-F238E27FC236}">
                <a16:creationId xmlns:a16="http://schemas.microsoft.com/office/drawing/2014/main" id="{0C03FEB6-962D-F6C5-BD00-381D61104098}"/>
              </a:ext>
            </a:extLst>
          </p:cNvPr>
          <p:cNvPicPr>
            <a:picLocks noChangeAspect="1"/>
          </p:cNvPicPr>
          <p:nvPr/>
        </p:nvPicPr>
        <p:blipFill rotWithShape="1">
          <a:blip r:embed="rId6"/>
          <a:srcRect l="8622" t="1126" r="18908" b="6988"/>
          <a:stretch/>
        </p:blipFill>
        <p:spPr>
          <a:xfrm>
            <a:off x="5715808" y="4775755"/>
            <a:ext cx="1856829" cy="1733550"/>
          </a:xfrm>
          <a:prstGeom prst="rect">
            <a:avLst/>
          </a:prstGeom>
        </p:spPr>
      </p:pic>
      <p:sp>
        <p:nvSpPr>
          <p:cNvPr id="7" name="TextBox 6">
            <a:extLst>
              <a:ext uri="{FF2B5EF4-FFF2-40B4-BE49-F238E27FC236}">
                <a16:creationId xmlns:a16="http://schemas.microsoft.com/office/drawing/2014/main" id="{4834FB0B-2064-17CF-3969-B8F8496789D3}"/>
              </a:ext>
            </a:extLst>
          </p:cNvPr>
          <p:cNvSpPr txBox="1"/>
          <p:nvPr/>
        </p:nvSpPr>
        <p:spPr>
          <a:xfrm>
            <a:off x="8222504" y="4371044"/>
            <a:ext cx="3556945" cy="369332"/>
          </a:xfrm>
          <a:prstGeom prst="rect">
            <a:avLst/>
          </a:prstGeom>
          <a:noFill/>
        </p:spPr>
        <p:txBody>
          <a:bodyPr wrap="square" rtlCol="0">
            <a:spAutoFit/>
          </a:bodyPr>
          <a:lstStyle/>
          <a:p>
            <a:r>
              <a:rPr lang="en-ZA" b="1" dirty="0">
                <a:solidFill>
                  <a:schemeClr val="bg1"/>
                </a:solidFill>
              </a:rPr>
              <a:t>GEF ID: 10543 and 10683</a:t>
            </a:r>
          </a:p>
        </p:txBody>
      </p:sp>
      <p:pic>
        <p:nvPicPr>
          <p:cNvPr id="17" name="Picture 16" descr="A logo with a circle and a ring&#10;&#10;Description automatically generated">
            <a:extLst>
              <a:ext uri="{FF2B5EF4-FFF2-40B4-BE49-F238E27FC236}">
                <a16:creationId xmlns:a16="http://schemas.microsoft.com/office/drawing/2014/main" id="{99621638-DE02-0687-C918-6D42E4DC9C3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6070" y="187752"/>
            <a:ext cx="1179124" cy="1572165"/>
          </a:xfrm>
          <a:prstGeom prst="rect">
            <a:avLst/>
          </a:prstGeom>
        </p:spPr>
      </p:pic>
    </p:spTree>
    <p:extLst>
      <p:ext uri="{BB962C8B-B14F-4D97-AF65-F5344CB8AC3E}">
        <p14:creationId xmlns:p14="http://schemas.microsoft.com/office/powerpoint/2010/main" val="175812687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643855" y="1447800"/>
            <a:ext cx="3108626" cy="4572000"/>
          </a:xfrm>
        </p:spPr>
        <p:txBody>
          <a:bodyPr anchor="ctr">
            <a:normAutofit/>
          </a:bodyPr>
          <a:lstStyle/>
          <a:p>
            <a:r>
              <a:rPr lang="en-US" sz="3200" b="1">
                <a:solidFill>
                  <a:srgbClr val="F2F2F2"/>
                </a:solidFill>
                <a:latin typeface="Trebuchet MS" panose="020B0603020202020204" pitchFamily="34" charset="0"/>
              </a:rPr>
              <a:t>Overview</a:t>
            </a:r>
            <a:endParaRPr lang="en-ZA" sz="3200" b="1">
              <a:solidFill>
                <a:srgbClr val="F2F2F2"/>
              </a:solidFill>
              <a:latin typeface="Trebuchet MS" panose="020B0603020202020204" pitchFamily="34" charset="0"/>
            </a:endParaRPr>
          </a:p>
        </p:txBody>
      </p:sp>
      <p:sp>
        <p:nvSpPr>
          <p:cNvPr id="15" name="Freeform: Shape 14">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9" name="Rectangle 18">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pic>
        <p:nvPicPr>
          <p:cNvPr id="6" name="Picture 5" descr="C:\Users\JMolapisi\Desktop\africa institute logo redraw.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91756" y="5660266"/>
            <a:ext cx="1028512" cy="1109730"/>
          </a:xfrm>
          <a:prstGeom prst="rect">
            <a:avLst/>
          </a:prstGeom>
          <a:noFill/>
          <a:ln>
            <a:noFill/>
          </a:ln>
        </p:spPr>
      </p:pic>
      <p:graphicFrame>
        <p:nvGraphicFramePr>
          <p:cNvPr id="9" name="Content Placeholder 2">
            <a:extLst>
              <a:ext uri="{FF2B5EF4-FFF2-40B4-BE49-F238E27FC236}">
                <a16:creationId xmlns:a16="http://schemas.microsoft.com/office/drawing/2014/main" id="{1F512E92-50AF-FF67-EDEA-B262C7BCCDB3}"/>
              </a:ext>
            </a:extLst>
          </p:cNvPr>
          <p:cNvGraphicFramePr>
            <a:graphicFrameLocks noGrp="1"/>
          </p:cNvGraphicFramePr>
          <p:nvPr>
            <p:ph idx="1"/>
            <p:extLst>
              <p:ext uri="{D42A27DB-BD31-4B8C-83A1-F6EECF244321}">
                <p14:modId xmlns:p14="http://schemas.microsoft.com/office/powerpoint/2010/main" val="1249857776"/>
              </p:ext>
            </p:extLst>
          </p:nvPr>
        </p:nvGraphicFramePr>
        <p:xfrm>
          <a:off x="4552950" y="1238250"/>
          <a:ext cx="6496050" cy="4572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2137622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FCA005-90F1-1A90-1EF6-D61A44CF7724}"/>
              </a:ext>
            </a:extLst>
          </p:cNvPr>
          <p:cNvSpPr>
            <a:spLocks noGrp="1"/>
          </p:cNvSpPr>
          <p:nvPr>
            <p:ph type="title"/>
          </p:nvPr>
        </p:nvSpPr>
        <p:spPr>
          <a:xfrm>
            <a:off x="721184" y="232499"/>
            <a:ext cx="6188190" cy="1622321"/>
          </a:xfrm>
        </p:spPr>
        <p:txBody>
          <a:bodyPr>
            <a:normAutofit/>
          </a:bodyPr>
          <a:lstStyle/>
          <a:p>
            <a:r>
              <a:rPr lang="en-US" sz="4800" b="1" dirty="0">
                <a:solidFill>
                  <a:srgbClr val="EBEBEB"/>
                </a:solidFill>
              </a:rPr>
              <a:t>Africa Institute</a:t>
            </a:r>
            <a:endParaRPr lang="en-ZA" sz="4800" b="1" dirty="0">
              <a:solidFill>
                <a:srgbClr val="EBEBEB"/>
              </a:solidFill>
            </a:endParaRPr>
          </a:p>
        </p:txBody>
      </p:sp>
      <p:sp>
        <p:nvSpPr>
          <p:cNvPr id="3" name="Content Placeholder 2">
            <a:extLst>
              <a:ext uri="{FF2B5EF4-FFF2-40B4-BE49-F238E27FC236}">
                <a16:creationId xmlns:a16="http://schemas.microsoft.com/office/drawing/2014/main" id="{8E3FA7A7-0567-52E9-E348-0E0D23855C73}"/>
              </a:ext>
            </a:extLst>
          </p:cNvPr>
          <p:cNvSpPr>
            <a:spLocks noGrp="1"/>
          </p:cNvSpPr>
          <p:nvPr>
            <p:ph idx="1"/>
          </p:nvPr>
        </p:nvSpPr>
        <p:spPr>
          <a:xfrm>
            <a:off x="470076" y="1441175"/>
            <a:ext cx="6367043" cy="4696736"/>
          </a:xfrm>
        </p:spPr>
        <p:txBody>
          <a:bodyPr>
            <a:normAutofit fontScale="70000" lnSpcReduction="20000"/>
          </a:bodyPr>
          <a:lstStyle/>
          <a:p>
            <a:pPr>
              <a:lnSpc>
                <a:spcPct val="90000"/>
              </a:lnSpc>
            </a:pPr>
            <a:r>
              <a:rPr lang="en-US" sz="2300" dirty="0">
                <a:solidFill>
                  <a:srgbClr val="FFFFFF"/>
                </a:solidFill>
              </a:rPr>
              <a:t>Intergovernmental Organization established in accordance with Articles 14 of the Basel Convention and Article 12 of the Stockholm Convention</a:t>
            </a:r>
          </a:p>
          <a:p>
            <a:pPr>
              <a:lnSpc>
                <a:spcPct val="90000"/>
              </a:lnSpc>
            </a:pPr>
            <a:r>
              <a:rPr lang="en-US" sz="2300" dirty="0">
                <a:solidFill>
                  <a:srgbClr val="FFFFFF"/>
                </a:solidFill>
              </a:rPr>
              <a:t>Established through a treaty that member countries from within the English-speaking region</a:t>
            </a:r>
          </a:p>
          <a:p>
            <a:pPr>
              <a:lnSpc>
                <a:spcPct val="90000"/>
              </a:lnSpc>
            </a:pPr>
            <a:r>
              <a:rPr lang="en-US" sz="2300" dirty="0">
                <a:solidFill>
                  <a:srgbClr val="FFFFFF"/>
                </a:solidFill>
              </a:rPr>
              <a:t>Eight countries that have ratified this treaty and others are at different stages of the process - Botswana, Lesotho, Mauritius, Namibia, Nigeria, Tanzania, South Africa and Zambia</a:t>
            </a:r>
          </a:p>
          <a:p>
            <a:pPr>
              <a:lnSpc>
                <a:spcPct val="90000"/>
              </a:lnSpc>
            </a:pPr>
            <a:r>
              <a:rPr lang="en-US" sz="2300" dirty="0">
                <a:solidFill>
                  <a:srgbClr val="FFFFFF"/>
                </a:solidFill>
              </a:rPr>
              <a:t>Initially established as the Basel Convention Regional Centre (BCRC) for all English-speaking African countries</a:t>
            </a:r>
          </a:p>
          <a:p>
            <a:pPr>
              <a:lnSpc>
                <a:spcPct val="90000"/>
              </a:lnSpc>
            </a:pPr>
            <a:r>
              <a:rPr lang="en-US" sz="2300" dirty="0">
                <a:solidFill>
                  <a:srgbClr val="FFFFFF"/>
                </a:solidFill>
              </a:rPr>
              <a:t>AI was endorsed in April 2011 to also serve as the Stockholm Convention Regional Centre (SCRC) in Accordance with article 12 of the Stockholm Convention</a:t>
            </a:r>
          </a:p>
          <a:p>
            <a:pPr>
              <a:lnSpc>
                <a:spcPct val="90000"/>
              </a:lnSpc>
            </a:pPr>
            <a:r>
              <a:rPr lang="en-US" sz="2300" dirty="0">
                <a:solidFill>
                  <a:srgbClr val="FFFFFF"/>
                </a:solidFill>
              </a:rPr>
              <a:t>Africa Institute provides training and capacity building, dissemination of information, </a:t>
            </a:r>
            <a:r>
              <a:rPr lang="en-ZA" sz="2300" dirty="0">
                <a:solidFill>
                  <a:srgbClr val="FFFFFF"/>
                </a:solidFill>
              </a:rPr>
              <a:t>Awareness raising and technology transfer, information exchange, and any other function that countries may assign to it</a:t>
            </a:r>
            <a:endParaRPr lang="en-US" sz="2300" dirty="0">
              <a:solidFill>
                <a:srgbClr val="FFFFFF"/>
              </a:solidFill>
            </a:endParaRPr>
          </a:p>
          <a:p>
            <a:pPr>
              <a:lnSpc>
                <a:spcPct val="90000"/>
              </a:lnSpc>
            </a:pPr>
            <a:r>
              <a:rPr lang="en-US" sz="2300" dirty="0">
                <a:solidFill>
                  <a:srgbClr val="FFFFFF"/>
                </a:solidFill>
              </a:rPr>
              <a:t>Africa Institute is based in Pretoria, South Africa housed within the Department of Fisheries, Forestry and Environment</a:t>
            </a:r>
          </a:p>
          <a:p>
            <a:pPr>
              <a:lnSpc>
                <a:spcPct val="90000"/>
              </a:lnSpc>
            </a:pPr>
            <a:endParaRPr lang="en-ZA" sz="1600" dirty="0">
              <a:solidFill>
                <a:srgbClr val="FFFFFF"/>
              </a:solidFill>
            </a:endParaRPr>
          </a:p>
        </p:txBody>
      </p:sp>
      <p:sp>
        <p:nvSpPr>
          <p:cNvPr id="30"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24" name="Picture 23">
            <a:extLst>
              <a:ext uri="{FF2B5EF4-FFF2-40B4-BE49-F238E27FC236}">
                <a16:creationId xmlns:a16="http://schemas.microsoft.com/office/drawing/2014/main" id="{24A42FF7-2440-EEA6-A6B2-6F5F94A2502D}"/>
              </a:ext>
            </a:extLst>
          </p:cNvPr>
          <p:cNvPicPr>
            <a:picLocks noChangeAspect="1"/>
          </p:cNvPicPr>
          <p:nvPr/>
        </p:nvPicPr>
        <p:blipFill>
          <a:blip r:embed="rId4">
            <a:extLst>
              <a:ext uri="{28A0092B-C50C-407E-A947-70E740481C1C}">
                <a14:useLocalDpi xmlns:a14="http://schemas.microsoft.com/office/drawing/2010/main" val="0"/>
              </a:ext>
            </a:extLst>
          </a:blip>
          <a:srcRect t="4025" b="4025"/>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973366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ADB502E-F67B-AFF8-5ECB-0AAF5D78912C}"/>
              </a:ext>
            </a:extLst>
          </p:cNvPr>
          <p:cNvSpPr>
            <a:spLocks noGrp="1"/>
          </p:cNvSpPr>
          <p:nvPr>
            <p:ph type="title"/>
          </p:nvPr>
        </p:nvSpPr>
        <p:spPr>
          <a:xfrm>
            <a:off x="496069" y="172210"/>
            <a:ext cx="3488602" cy="2943935"/>
          </a:xfrm>
        </p:spPr>
        <p:txBody>
          <a:bodyPr anchor="ctr">
            <a:normAutofit/>
          </a:bodyPr>
          <a:lstStyle/>
          <a:p>
            <a:r>
              <a:rPr lang="en-US" sz="3600" b="1" dirty="0">
                <a:solidFill>
                  <a:srgbClr val="F2F2F2"/>
                </a:solidFill>
              </a:rPr>
              <a:t>Africa Institute</a:t>
            </a:r>
            <a:endParaRPr lang="en-ZA" sz="3600" b="1" dirty="0">
              <a:solidFill>
                <a:srgbClr val="F2F2F2"/>
              </a:solidFill>
            </a:endParaRPr>
          </a:p>
        </p:txBody>
      </p:sp>
      <p:sp>
        <p:nvSpPr>
          <p:cNvPr id="12" name="Freeform: Shape 11">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6" name="Rectangle 15">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3" name="Content Placeholder 2">
            <a:extLst>
              <a:ext uri="{FF2B5EF4-FFF2-40B4-BE49-F238E27FC236}">
                <a16:creationId xmlns:a16="http://schemas.microsoft.com/office/drawing/2014/main" id="{F3E7F8A4-38AC-5892-BA6E-DDF35723CE7E}"/>
              </a:ext>
            </a:extLst>
          </p:cNvPr>
          <p:cNvSpPr>
            <a:spLocks/>
          </p:cNvSpPr>
          <p:nvPr/>
        </p:nvSpPr>
        <p:spPr>
          <a:xfrm>
            <a:off x="4600969" y="1647955"/>
            <a:ext cx="7151372" cy="4280255"/>
          </a:xfrm>
          <a:prstGeom prst="rect">
            <a:avLst/>
          </a:prstGeom>
        </p:spPr>
        <p:txBody>
          <a:bodyPr>
            <a:normAutofit fontScale="55000" lnSpcReduction="20000"/>
          </a:bodyPr>
          <a:lstStyle/>
          <a:p>
            <a:pPr defTabSz="621792">
              <a:spcAft>
                <a:spcPts val="600"/>
              </a:spcAft>
            </a:pPr>
            <a:r>
              <a:rPr lang="en-ZA" sz="2900" b="1" kern="1200" dirty="0">
                <a:solidFill>
                  <a:schemeClr val="tx1"/>
                </a:solidFill>
                <a:latin typeface="+mn-lt"/>
                <a:ea typeface="+mn-ea"/>
                <a:cs typeface="+mn-cs"/>
              </a:rPr>
              <a:t>BASEL CONVENTION</a:t>
            </a:r>
          </a:p>
          <a:p>
            <a:pPr marL="310896" lvl="1" defTabSz="621792">
              <a:spcAft>
                <a:spcPts val="600"/>
              </a:spcAft>
            </a:pPr>
            <a:r>
              <a:rPr lang="en-ZA" sz="2900" kern="1200" dirty="0">
                <a:solidFill>
                  <a:schemeClr val="tx1"/>
                </a:solidFill>
                <a:latin typeface="+mn-lt"/>
                <a:ea typeface="+mn-ea"/>
                <a:cs typeface="+mn-cs"/>
              </a:rPr>
              <a:t>Control of Trans-Boundary Movement of Hazardous Wastes and their Disposal</a:t>
            </a:r>
          </a:p>
          <a:p>
            <a:pPr defTabSz="621792">
              <a:spcAft>
                <a:spcPts val="600"/>
              </a:spcAft>
            </a:pPr>
            <a:r>
              <a:rPr lang="en-ZA" sz="2900" b="1" kern="1200" dirty="0">
                <a:solidFill>
                  <a:schemeClr val="tx1"/>
                </a:solidFill>
                <a:latin typeface="+mn-lt"/>
                <a:ea typeface="+mn-ea"/>
                <a:cs typeface="+mn-cs"/>
              </a:rPr>
              <a:t>STOCKHOLM CONVENTION</a:t>
            </a:r>
          </a:p>
          <a:p>
            <a:pPr marL="310896" lvl="1" defTabSz="621792">
              <a:spcAft>
                <a:spcPts val="600"/>
              </a:spcAft>
            </a:pPr>
            <a:r>
              <a:rPr lang="en-US" sz="2900" kern="1200" dirty="0">
                <a:solidFill>
                  <a:schemeClr val="tx1"/>
                </a:solidFill>
                <a:latin typeface="+mn-lt"/>
                <a:ea typeface="+mn-ea"/>
                <a:cs typeface="+mn-cs"/>
              </a:rPr>
              <a:t>Protection of human health and the environment from the effects of persistent organic pollutants (POPs)</a:t>
            </a:r>
          </a:p>
          <a:p>
            <a:pPr defTabSz="621792">
              <a:spcAft>
                <a:spcPts val="600"/>
              </a:spcAft>
            </a:pPr>
            <a:r>
              <a:rPr lang="en-US" sz="2900" b="1" kern="1200" dirty="0">
                <a:solidFill>
                  <a:schemeClr val="tx1"/>
                </a:solidFill>
                <a:latin typeface="+mn-lt"/>
                <a:ea typeface="+mn-ea"/>
                <a:cs typeface="+mn-cs"/>
              </a:rPr>
              <a:t>ROTTERDAM CONVENTION</a:t>
            </a:r>
          </a:p>
          <a:p>
            <a:pPr marL="310896" lvl="1" defTabSz="621792">
              <a:spcAft>
                <a:spcPts val="600"/>
              </a:spcAft>
            </a:pPr>
            <a:r>
              <a:rPr lang="en-US" sz="2900" kern="1200" dirty="0">
                <a:solidFill>
                  <a:schemeClr val="tx1"/>
                </a:solidFill>
                <a:latin typeface="+mn-lt"/>
                <a:ea typeface="+mn-ea"/>
                <a:cs typeface="+mn-cs"/>
              </a:rPr>
              <a:t>Prior informed procedure on certain hazardous chemical and pesticides in international trade</a:t>
            </a:r>
          </a:p>
          <a:p>
            <a:pPr defTabSz="621792">
              <a:spcAft>
                <a:spcPts val="600"/>
              </a:spcAft>
            </a:pPr>
            <a:r>
              <a:rPr lang="en-US" sz="2900" b="1" kern="1200" dirty="0">
                <a:solidFill>
                  <a:schemeClr val="tx1"/>
                </a:solidFill>
                <a:latin typeface="+mn-lt"/>
                <a:ea typeface="+mn-ea"/>
                <a:cs typeface="+mn-cs"/>
              </a:rPr>
              <a:t>Strategic Approach to International Chemicals Management (SAICM)</a:t>
            </a:r>
          </a:p>
          <a:p>
            <a:pPr marL="310896" lvl="1" defTabSz="621792">
              <a:spcAft>
                <a:spcPts val="600"/>
              </a:spcAft>
            </a:pPr>
            <a:r>
              <a:rPr lang="en-US" sz="2900" kern="1200" dirty="0">
                <a:solidFill>
                  <a:schemeClr val="tx1"/>
                </a:solidFill>
                <a:latin typeface="+mn-lt"/>
                <a:ea typeface="+mn-ea"/>
                <a:cs typeface="+mn-cs"/>
              </a:rPr>
              <a:t> Global policy framework to foster the sound management of chemicals</a:t>
            </a:r>
          </a:p>
          <a:p>
            <a:pPr defTabSz="621792">
              <a:spcAft>
                <a:spcPts val="600"/>
              </a:spcAft>
            </a:pPr>
            <a:r>
              <a:rPr lang="en-US" sz="2900" b="1" kern="1200" dirty="0">
                <a:solidFill>
                  <a:schemeClr val="tx1"/>
                </a:solidFill>
                <a:latin typeface="+mn-lt"/>
                <a:ea typeface="+mn-ea"/>
                <a:cs typeface="+mn-cs"/>
              </a:rPr>
              <a:t>MINAMATA CONVENTION</a:t>
            </a:r>
          </a:p>
          <a:p>
            <a:pPr marL="310896" lvl="1" defTabSz="621792">
              <a:spcAft>
                <a:spcPts val="600"/>
              </a:spcAft>
            </a:pPr>
            <a:r>
              <a:rPr lang="en-US" sz="2900" kern="1200" dirty="0">
                <a:solidFill>
                  <a:schemeClr val="tx1"/>
                </a:solidFill>
                <a:latin typeface="+mn-lt"/>
                <a:ea typeface="+mn-ea"/>
                <a:cs typeface="+mn-cs"/>
              </a:rPr>
              <a:t>Designed to protect human health and the environment from anthropogenic emissions and releases of mercury and mercury compounds</a:t>
            </a:r>
          </a:p>
          <a:p>
            <a:pPr marL="310896" lvl="1" defTabSz="621792">
              <a:spcAft>
                <a:spcPts val="600"/>
              </a:spcAft>
            </a:pPr>
            <a:endParaRPr lang="en-US" sz="1700" kern="1200" dirty="0">
              <a:solidFill>
                <a:schemeClr val="tx1"/>
              </a:solidFill>
              <a:latin typeface="+mn-lt"/>
              <a:ea typeface="+mn-ea"/>
              <a:cs typeface="+mn-cs"/>
            </a:endParaRPr>
          </a:p>
          <a:p>
            <a:pPr>
              <a:spcAft>
                <a:spcPts val="600"/>
              </a:spcAft>
            </a:pPr>
            <a:endParaRPr lang="en-ZA" sz="1700" dirty="0"/>
          </a:p>
        </p:txBody>
      </p:sp>
      <p:sp>
        <p:nvSpPr>
          <p:cNvPr id="5" name="TextBox 4">
            <a:extLst>
              <a:ext uri="{FF2B5EF4-FFF2-40B4-BE49-F238E27FC236}">
                <a16:creationId xmlns:a16="http://schemas.microsoft.com/office/drawing/2014/main" id="{DD4E3E56-C887-AE6D-D137-895211763D9B}"/>
              </a:ext>
            </a:extLst>
          </p:cNvPr>
          <p:cNvSpPr txBox="1"/>
          <p:nvPr/>
        </p:nvSpPr>
        <p:spPr>
          <a:xfrm>
            <a:off x="532629" y="1956967"/>
            <a:ext cx="3495929" cy="280718"/>
          </a:xfrm>
          <a:prstGeom prst="rect">
            <a:avLst/>
          </a:prstGeom>
          <a:noFill/>
        </p:spPr>
        <p:txBody>
          <a:bodyPr wrap="square" rtlCol="0">
            <a:spAutoFit/>
          </a:bodyPr>
          <a:lstStyle/>
          <a:p>
            <a:pPr defTabSz="621792">
              <a:spcAft>
                <a:spcPts val="600"/>
              </a:spcAft>
            </a:pPr>
            <a:r>
              <a:rPr lang="en-ZA" sz="1224" kern="1200" dirty="0">
                <a:solidFill>
                  <a:schemeClr val="bg1"/>
                </a:solidFill>
                <a:latin typeface="+mn-lt"/>
                <a:ea typeface="+mn-ea"/>
                <a:cs typeface="+mn-cs"/>
              </a:rPr>
              <a:t>Multi-Lateral Environmental Agreements</a:t>
            </a:r>
            <a:endParaRPr lang="en-ZA" dirty="0">
              <a:solidFill>
                <a:schemeClr val="bg1"/>
              </a:solidFill>
            </a:endParaRPr>
          </a:p>
        </p:txBody>
      </p:sp>
      <p:pic>
        <p:nvPicPr>
          <p:cNvPr id="6" name="Picture 5">
            <a:extLst>
              <a:ext uri="{FF2B5EF4-FFF2-40B4-BE49-F238E27FC236}">
                <a16:creationId xmlns:a16="http://schemas.microsoft.com/office/drawing/2014/main" id="{153BE0F4-F62F-1931-0F7A-4103B1EF96F2}"/>
              </a:ext>
            </a:extLst>
          </p:cNvPr>
          <p:cNvPicPr>
            <a:picLocks noChangeAspect="1"/>
          </p:cNvPicPr>
          <p:nvPr/>
        </p:nvPicPr>
        <p:blipFill>
          <a:blip r:embed="rId2"/>
          <a:stretch>
            <a:fillRect/>
          </a:stretch>
        </p:blipFill>
        <p:spPr>
          <a:xfrm>
            <a:off x="169397" y="2783884"/>
            <a:ext cx="2388320" cy="1432992"/>
          </a:xfrm>
          <a:prstGeom prst="rect">
            <a:avLst/>
          </a:prstGeom>
        </p:spPr>
      </p:pic>
      <p:pic>
        <p:nvPicPr>
          <p:cNvPr id="7" name="Picture 6">
            <a:extLst>
              <a:ext uri="{FF2B5EF4-FFF2-40B4-BE49-F238E27FC236}">
                <a16:creationId xmlns:a16="http://schemas.microsoft.com/office/drawing/2014/main" id="{A26FF5BE-3FA9-29A4-7570-0560714EFB4A}"/>
              </a:ext>
            </a:extLst>
          </p:cNvPr>
          <p:cNvPicPr>
            <a:picLocks noChangeAspect="1"/>
          </p:cNvPicPr>
          <p:nvPr/>
        </p:nvPicPr>
        <p:blipFill>
          <a:blip r:embed="rId3"/>
          <a:stretch>
            <a:fillRect/>
          </a:stretch>
        </p:blipFill>
        <p:spPr>
          <a:xfrm>
            <a:off x="2177741" y="3320569"/>
            <a:ext cx="1963251" cy="1963251"/>
          </a:xfrm>
          <a:prstGeom prst="rect">
            <a:avLst/>
          </a:prstGeom>
        </p:spPr>
      </p:pic>
      <p:pic>
        <p:nvPicPr>
          <p:cNvPr id="8" name="Picture 7">
            <a:extLst>
              <a:ext uri="{FF2B5EF4-FFF2-40B4-BE49-F238E27FC236}">
                <a16:creationId xmlns:a16="http://schemas.microsoft.com/office/drawing/2014/main" id="{23002F29-C222-2C6B-438E-3485DC32B484}"/>
              </a:ext>
            </a:extLst>
          </p:cNvPr>
          <p:cNvPicPr>
            <a:picLocks noChangeAspect="1"/>
          </p:cNvPicPr>
          <p:nvPr/>
        </p:nvPicPr>
        <p:blipFill>
          <a:blip r:embed="rId4"/>
          <a:stretch>
            <a:fillRect/>
          </a:stretch>
        </p:blipFill>
        <p:spPr>
          <a:xfrm>
            <a:off x="152254" y="5328939"/>
            <a:ext cx="2405463" cy="1353073"/>
          </a:xfrm>
          <a:prstGeom prst="rect">
            <a:avLst/>
          </a:prstGeom>
        </p:spPr>
      </p:pic>
    </p:spTree>
    <p:extLst>
      <p:ext uri="{BB962C8B-B14F-4D97-AF65-F5344CB8AC3E}">
        <p14:creationId xmlns:p14="http://schemas.microsoft.com/office/powerpoint/2010/main" val="3623625341"/>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B9667-C610-F3CF-21E7-0F6076D902C5}"/>
              </a:ext>
            </a:extLst>
          </p:cNvPr>
          <p:cNvSpPr>
            <a:spLocks noGrp="1"/>
          </p:cNvSpPr>
          <p:nvPr>
            <p:ph type="title"/>
          </p:nvPr>
        </p:nvSpPr>
        <p:spPr>
          <a:xfrm>
            <a:off x="6742108" y="82614"/>
            <a:ext cx="3307744" cy="1641986"/>
          </a:xfrm>
        </p:spPr>
        <p:txBody>
          <a:bodyPr>
            <a:normAutofit/>
          </a:bodyPr>
          <a:lstStyle/>
          <a:p>
            <a:r>
              <a:rPr lang="en-ZA" sz="4800" b="1" dirty="0"/>
              <a:t>Project Context </a:t>
            </a:r>
          </a:p>
        </p:txBody>
      </p:sp>
      <p:pic>
        <p:nvPicPr>
          <p:cNvPr id="5" name="Picture 4" descr="Multi coloured shirts hanging on the closet">
            <a:extLst>
              <a:ext uri="{FF2B5EF4-FFF2-40B4-BE49-F238E27FC236}">
                <a16:creationId xmlns:a16="http://schemas.microsoft.com/office/drawing/2014/main" id="{2ADDB6D4-68BB-9D46-F13B-11867F3AA215}"/>
              </a:ext>
            </a:extLst>
          </p:cNvPr>
          <p:cNvPicPr>
            <a:picLocks noChangeAspect="1"/>
          </p:cNvPicPr>
          <p:nvPr/>
        </p:nvPicPr>
        <p:blipFill rotWithShape="1">
          <a:blip r:embed="rId3"/>
          <a:srcRect l="1819" r="39085"/>
          <a:stretch/>
        </p:blipFill>
        <p:spPr>
          <a:xfrm>
            <a:off x="-2" y="10"/>
            <a:ext cx="6094407" cy="6857990"/>
          </a:xfrm>
          <a:prstGeom prst="rect">
            <a:avLst/>
          </a:prstGeom>
        </p:spPr>
      </p:pic>
      <p:sp>
        <p:nvSpPr>
          <p:cNvPr id="3" name="Content Placeholder 2">
            <a:extLst>
              <a:ext uri="{FF2B5EF4-FFF2-40B4-BE49-F238E27FC236}">
                <a16:creationId xmlns:a16="http://schemas.microsoft.com/office/drawing/2014/main" id="{EAB3F3FB-C91D-45C8-F42E-5D74F82E4504}"/>
              </a:ext>
            </a:extLst>
          </p:cNvPr>
          <p:cNvSpPr>
            <a:spLocks noGrp="1"/>
          </p:cNvSpPr>
          <p:nvPr>
            <p:ph idx="1"/>
          </p:nvPr>
        </p:nvSpPr>
        <p:spPr>
          <a:xfrm>
            <a:off x="6418256" y="1823992"/>
            <a:ext cx="3955447" cy="4523799"/>
          </a:xfrm>
        </p:spPr>
        <p:txBody>
          <a:bodyPr>
            <a:normAutofit fontScale="92500"/>
          </a:bodyPr>
          <a:lstStyle/>
          <a:p>
            <a:pPr>
              <a:lnSpc>
                <a:spcPct val="90000"/>
              </a:lnSpc>
            </a:pPr>
            <a:r>
              <a:rPr lang="en-US" sz="1400" dirty="0"/>
              <a:t>Many textile industries in many African countries are still using POPs chemicals in their industrial operations and due to lack of waste management policy framework and infrastructure off cuts and textiles discards are either disposed in open burning operations and or in open landfills. </a:t>
            </a:r>
          </a:p>
          <a:p>
            <a:pPr>
              <a:lnSpc>
                <a:spcPct val="90000"/>
              </a:lnSpc>
            </a:pPr>
            <a:r>
              <a:rPr lang="en-US" sz="1400" dirty="0"/>
              <a:t>The open burning operations results in the emission of dioxins and furans and greenhouse gases with serious harmful effects on human and the environment. </a:t>
            </a:r>
          </a:p>
          <a:p>
            <a:pPr>
              <a:lnSpc>
                <a:spcPct val="90000"/>
              </a:lnSpc>
            </a:pPr>
            <a:r>
              <a:rPr lang="en-US" sz="1400" dirty="0"/>
              <a:t>To effectively promote Circular Economy in the textile and garment sector, UNIDO developed the initiatives to promote Circular Economy in the textile and garment value chain in Ethiopia (GEF ID 10683) as well as a regional one in Lesotho, Madagascar and South Africa (GEF ID 10543) through sustainable management of POPs chemicals and wastes; and the reuse, recycling and remanufacturing of textile/garment discards and wastes.</a:t>
            </a:r>
            <a:endParaRPr lang="en-ZA" sz="1400" dirty="0"/>
          </a:p>
        </p:txBody>
      </p:sp>
    </p:spTree>
    <p:extLst>
      <p:ext uri="{BB962C8B-B14F-4D97-AF65-F5344CB8AC3E}">
        <p14:creationId xmlns:p14="http://schemas.microsoft.com/office/powerpoint/2010/main" val="1857063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65D648-DE8B-C670-17CC-42B1E043D65D}"/>
              </a:ext>
            </a:extLst>
          </p:cNvPr>
          <p:cNvSpPr>
            <a:spLocks noGrp="1"/>
          </p:cNvSpPr>
          <p:nvPr>
            <p:ph type="title"/>
          </p:nvPr>
        </p:nvSpPr>
        <p:spPr>
          <a:xfrm>
            <a:off x="648930" y="629266"/>
            <a:ext cx="6188190" cy="1622321"/>
          </a:xfrm>
        </p:spPr>
        <p:txBody>
          <a:bodyPr>
            <a:normAutofit/>
          </a:bodyPr>
          <a:lstStyle/>
          <a:p>
            <a:r>
              <a:rPr lang="en-ZA" b="1" dirty="0">
                <a:solidFill>
                  <a:srgbClr val="EBEBEB"/>
                </a:solidFill>
              </a:rPr>
              <a:t>Project Context</a:t>
            </a:r>
          </a:p>
        </p:txBody>
      </p:sp>
      <p:sp>
        <p:nvSpPr>
          <p:cNvPr id="3" name="Content Placeholder 2">
            <a:extLst>
              <a:ext uri="{FF2B5EF4-FFF2-40B4-BE49-F238E27FC236}">
                <a16:creationId xmlns:a16="http://schemas.microsoft.com/office/drawing/2014/main" id="{6B823746-A75B-9836-7F3A-ADC0CE112262}"/>
              </a:ext>
            </a:extLst>
          </p:cNvPr>
          <p:cNvSpPr>
            <a:spLocks noGrp="1"/>
          </p:cNvSpPr>
          <p:nvPr>
            <p:ph idx="1"/>
          </p:nvPr>
        </p:nvSpPr>
        <p:spPr>
          <a:xfrm>
            <a:off x="601440" y="2030896"/>
            <a:ext cx="6188189" cy="3785419"/>
          </a:xfrm>
        </p:spPr>
        <p:txBody>
          <a:bodyPr>
            <a:normAutofit/>
          </a:bodyPr>
          <a:lstStyle/>
          <a:p>
            <a:pPr>
              <a:lnSpc>
                <a:spcPct val="90000"/>
              </a:lnSpc>
            </a:pPr>
            <a:r>
              <a:rPr lang="en-US" dirty="0">
                <a:solidFill>
                  <a:srgbClr val="FFFFFF"/>
                </a:solidFill>
              </a:rPr>
              <a:t>The project will assist the selected countries to implement the provisions of the Stockholm Convention on persistent organic pollutants with synergistic effects of also reducing the emission of greenhouse gases, thereby addressing the issue of climate change.</a:t>
            </a:r>
          </a:p>
          <a:p>
            <a:pPr>
              <a:lnSpc>
                <a:spcPct val="90000"/>
              </a:lnSpc>
            </a:pPr>
            <a:r>
              <a:rPr lang="en-US" dirty="0">
                <a:solidFill>
                  <a:srgbClr val="FFFFFF"/>
                </a:solidFill>
              </a:rPr>
              <a:t>The objective of this project is to promote the Circular Economy in the Southern African Textile and Garment (TG) sector through sustainable Chemical and Waste Management and in particular the phase out of POPs.</a:t>
            </a:r>
          </a:p>
          <a:p>
            <a:pPr>
              <a:lnSpc>
                <a:spcPct val="90000"/>
              </a:lnSpc>
            </a:pPr>
            <a:endParaRPr lang="en-ZA" dirty="0">
              <a:solidFill>
                <a:srgbClr val="FFFFFF"/>
              </a:solidFill>
            </a:endParaRP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hand holding ball">
            <a:extLst>
              <a:ext uri="{FF2B5EF4-FFF2-40B4-BE49-F238E27FC236}">
                <a16:creationId xmlns:a16="http://schemas.microsoft.com/office/drawing/2014/main" id="{FAF923CA-36FE-CA96-E367-3F63701F4965}"/>
              </a:ext>
            </a:extLst>
          </p:cNvPr>
          <p:cNvPicPr>
            <a:picLocks noChangeAspect="1"/>
          </p:cNvPicPr>
          <p:nvPr/>
        </p:nvPicPr>
        <p:blipFill rotWithShape="1">
          <a:blip r:embed="rId4"/>
          <a:srcRect l="27813" r="24060"/>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131758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A64C6A-3EBB-1D9B-87F5-516C30FD4EF0}"/>
              </a:ext>
            </a:extLst>
          </p:cNvPr>
          <p:cNvSpPr>
            <a:spLocks noGrp="1"/>
          </p:cNvSpPr>
          <p:nvPr>
            <p:ph type="title"/>
          </p:nvPr>
        </p:nvSpPr>
        <p:spPr>
          <a:xfrm>
            <a:off x="191386" y="1143000"/>
            <a:ext cx="3969923" cy="4876800"/>
          </a:xfrm>
        </p:spPr>
        <p:txBody>
          <a:bodyPr anchor="ctr">
            <a:normAutofit/>
          </a:bodyPr>
          <a:lstStyle/>
          <a:p>
            <a:r>
              <a:rPr lang="en-ZA" sz="2800" b="1" dirty="0">
                <a:solidFill>
                  <a:srgbClr val="F2F2F2"/>
                </a:solidFill>
              </a:rPr>
              <a:t>Workshop Objectives</a:t>
            </a: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graphicFrame>
        <p:nvGraphicFramePr>
          <p:cNvPr id="5" name="Content Placeholder 2">
            <a:extLst>
              <a:ext uri="{FF2B5EF4-FFF2-40B4-BE49-F238E27FC236}">
                <a16:creationId xmlns:a16="http://schemas.microsoft.com/office/drawing/2014/main" id="{1CCCCAB0-6BC4-17C1-8FE0-924269F34FF9}"/>
              </a:ext>
            </a:extLst>
          </p:cNvPr>
          <p:cNvGraphicFramePr>
            <a:graphicFrameLocks noGrp="1"/>
          </p:cNvGraphicFramePr>
          <p:nvPr>
            <p:ph idx="1"/>
            <p:extLst>
              <p:ext uri="{D42A27DB-BD31-4B8C-83A1-F6EECF244321}">
                <p14:modId xmlns:p14="http://schemas.microsoft.com/office/powerpoint/2010/main" val="233513233"/>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3033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8931" y="416588"/>
            <a:ext cx="4166510" cy="1622321"/>
          </a:xfrm>
        </p:spPr>
        <p:txBody>
          <a:bodyPr>
            <a:normAutofit fontScale="90000"/>
          </a:bodyPr>
          <a:lstStyle/>
          <a:p>
            <a:r>
              <a:rPr lang="en-ZA" b="1" dirty="0">
                <a:solidFill>
                  <a:srgbClr val="EBEBEB"/>
                </a:solidFill>
                <a:latin typeface="Trebuchet MS" panose="020B0603020202020204" pitchFamily="34" charset="0"/>
              </a:rPr>
              <a:t>Beneficiary</a:t>
            </a:r>
            <a:r>
              <a:rPr lang="en-ZA" b="1" dirty="0">
                <a:solidFill>
                  <a:srgbClr val="EBEBEB"/>
                </a:solidFill>
              </a:rPr>
              <a:t> Countries (NEEs)</a:t>
            </a:r>
          </a:p>
        </p:txBody>
      </p:sp>
      <p:sp>
        <p:nvSpPr>
          <p:cNvPr id="17"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9" name="Freeform: Shape 18">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ZA"/>
          </a:p>
        </p:txBody>
      </p:sp>
      <p:pic>
        <p:nvPicPr>
          <p:cNvPr id="8" name="Content Placeholder 7">
            <a:extLst>
              <a:ext uri="{FF2B5EF4-FFF2-40B4-BE49-F238E27FC236}">
                <a16:creationId xmlns:a16="http://schemas.microsoft.com/office/drawing/2014/main" id="{60A39BA1-733A-5D07-C1E5-F2B19DA5540F}"/>
              </a:ext>
            </a:extLst>
          </p:cNvPr>
          <p:cNvPicPr>
            <a:picLocks noChangeAspect="1"/>
          </p:cNvPicPr>
          <p:nvPr/>
        </p:nvPicPr>
        <p:blipFill rotWithShape="1">
          <a:blip r:embed="rId3"/>
          <a:srcRect t="1809"/>
          <a:stretch/>
        </p:blipFill>
        <p:spPr>
          <a:xfrm>
            <a:off x="6096000" y="1143000"/>
            <a:ext cx="5449889" cy="48563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Rectangle 20">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12" name="Content Placeholder 11">
            <a:extLst>
              <a:ext uri="{FF2B5EF4-FFF2-40B4-BE49-F238E27FC236}">
                <a16:creationId xmlns:a16="http://schemas.microsoft.com/office/drawing/2014/main" id="{5CD47B7D-4F1D-C067-7B8F-93EB67C804A9}"/>
              </a:ext>
            </a:extLst>
          </p:cNvPr>
          <p:cNvSpPr>
            <a:spLocks noGrp="1"/>
          </p:cNvSpPr>
          <p:nvPr>
            <p:ph idx="1"/>
          </p:nvPr>
        </p:nvSpPr>
        <p:spPr>
          <a:xfrm>
            <a:off x="648932" y="2150165"/>
            <a:ext cx="4166509" cy="3785419"/>
          </a:xfrm>
        </p:spPr>
        <p:txBody>
          <a:bodyPr>
            <a:normAutofit fontScale="92500" lnSpcReduction="20000"/>
          </a:bodyPr>
          <a:lstStyle/>
          <a:p>
            <a:r>
              <a:rPr lang="en-US" dirty="0">
                <a:solidFill>
                  <a:srgbClr val="EBEBEB"/>
                </a:solidFill>
              </a:rPr>
              <a:t>Project No. 10543</a:t>
            </a:r>
          </a:p>
          <a:p>
            <a:pPr lvl="1"/>
            <a:r>
              <a:rPr lang="en-US" b="1" dirty="0">
                <a:solidFill>
                  <a:srgbClr val="EBEBEB"/>
                </a:solidFill>
              </a:rPr>
              <a:t>South Africa </a:t>
            </a:r>
            <a:r>
              <a:rPr lang="en-US" dirty="0">
                <a:solidFill>
                  <a:srgbClr val="EBEBEB"/>
                </a:solidFill>
              </a:rPr>
              <a:t>– National Cleaner Production Company</a:t>
            </a:r>
          </a:p>
          <a:p>
            <a:pPr lvl="1"/>
            <a:r>
              <a:rPr lang="en-US" b="1" dirty="0">
                <a:solidFill>
                  <a:srgbClr val="EBEBEB"/>
                </a:solidFill>
              </a:rPr>
              <a:t>Lesotho </a:t>
            </a:r>
            <a:r>
              <a:rPr lang="en-US" dirty="0">
                <a:solidFill>
                  <a:srgbClr val="EBEBEB"/>
                </a:solidFill>
              </a:rPr>
              <a:t>-</a:t>
            </a:r>
            <a:r>
              <a:rPr lang="en-US" b="1" dirty="0">
                <a:solidFill>
                  <a:srgbClr val="EBEBEB"/>
                </a:solidFill>
              </a:rPr>
              <a:t> </a:t>
            </a:r>
            <a:r>
              <a:rPr lang="en-US" dirty="0">
                <a:solidFill>
                  <a:srgbClr val="EBEBEB"/>
                </a:solidFill>
              </a:rPr>
              <a:t>Ministry of Environment and Forestry</a:t>
            </a:r>
          </a:p>
          <a:p>
            <a:pPr lvl="1"/>
            <a:r>
              <a:rPr lang="en-US" b="1" dirty="0">
                <a:solidFill>
                  <a:srgbClr val="EBEBEB"/>
                </a:solidFill>
              </a:rPr>
              <a:t>Madagascar </a:t>
            </a:r>
            <a:r>
              <a:rPr lang="en-US" dirty="0">
                <a:solidFill>
                  <a:srgbClr val="EBEBEB"/>
                </a:solidFill>
              </a:rPr>
              <a:t>- </a:t>
            </a:r>
            <a:r>
              <a:rPr lang="en-GB" dirty="0">
                <a:solidFill>
                  <a:srgbClr val="EBEBEB"/>
                </a:solidFill>
              </a:rPr>
              <a:t>Ministry of Environment and Sustainable Development</a:t>
            </a:r>
            <a:endParaRPr lang="en-US" dirty="0">
              <a:solidFill>
                <a:srgbClr val="EBEBEB"/>
              </a:solidFill>
            </a:endParaRPr>
          </a:p>
          <a:p>
            <a:r>
              <a:rPr lang="en-US" dirty="0">
                <a:solidFill>
                  <a:srgbClr val="EBEBEB"/>
                </a:solidFill>
              </a:rPr>
              <a:t>Project No. 10683</a:t>
            </a:r>
          </a:p>
          <a:p>
            <a:pPr lvl="1"/>
            <a:r>
              <a:rPr lang="en-US" b="1" dirty="0">
                <a:solidFill>
                  <a:srgbClr val="EBEBEB"/>
                </a:solidFill>
              </a:rPr>
              <a:t>Ethiopia</a:t>
            </a:r>
            <a:r>
              <a:rPr lang="en-US" dirty="0">
                <a:solidFill>
                  <a:srgbClr val="EBEBEB"/>
                </a:solidFill>
              </a:rPr>
              <a:t> - Textile and Garment Industry Research and Development Center  (</a:t>
            </a:r>
            <a:r>
              <a:rPr lang="en-US" dirty="0" err="1">
                <a:solidFill>
                  <a:srgbClr val="EBEBEB"/>
                </a:solidFill>
              </a:rPr>
              <a:t>TGiRDc</a:t>
            </a:r>
            <a:r>
              <a:rPr lang="en-US" dirty="0">
                <a:solidFill>
                  <a:srgbClr val="EBEBEB"/>
                </a:solidFill>
              </a:rPr>
              <a:t>)</a:t>
            </a:r>
          </a:p>
        </p:txBody>
      </p:sp>
      <p:pic>
        <p:nvPicPr>
          <p:cNvPr id="5" name="Picture 4" descr="C:\Users\JMolapisi\Desktop\africa institute logo redraw.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0400" y="5566611"/>
            <a:ext cx="1028512" cy="1109730"/>
          </a:xfrm>
          <a:prstGeom prst="rect">
            <a:avLst/>
          </a:prstGeom>
          <a:noFill/>
          <a:ln>
            <a:noFill/>
          </a:ln>
        </p:spPr>
      </p:pic>
    </p:spTree>
    <p:extLst>
      <p:ext uri="{BB962C8B-B14F-4D97-AF65-F5344CB8AC3E}">
        <p14:creationId xmlns:p14="http://schemas.microsoft.com/office/powerpoint/2010/main" val="227591853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6E41E0-3C22-FA4C-307B-8CF9FF2ADFDB}"/>
              </a:ext>
            </a:extLst>
          </p:cNvPr>
          <p:cNvSpPr>
            <a:spLocks noGrp="1"/>
          </p:cNvSpPr>
          <p:nvPr>
            <p:ph type="title"/>
          </p:nvPr>
        </p:nvSpPr>
        <p:spPr>
          <a:xfrm>
            <a:off x="601438" y="232499"/>
            <a:ext cx="6188190" cy="1622321"/>
          </a:xfrm>
        </p:spPr>
        <p:txBody>
          <a:bodyPr>
            <a:normAutofit/>
          </a:bodyPr>
          <a:lstStyle/>
          <a:p>
            <a:r>
              <a:rPr lang="en-ZA" b="1" dirty="0">
                <a:solidFill>
                  <a:srgbClr val="EBEBEB"/>
                </a:solidFill>
              </a:rPr>
              <a:t>Roles and Responsibilities</a:t>
            </a:r>
          </a:p>
        </p:txBody>
      </p:sp>
      <p:sp>
        <p:nvSpPr>
          <p:cNvPr id="3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6" name="Picture 5">
            <a:extLst>
              <a:ext uri="{FF2B5EF4-FFF2-40B4-BE49-F238E27FC236}">
                <a16:creationId xmlns:a16="http://schemas.microsoft.com/office/drawing/2014/main" id="{E5DC7CD8-00F6-4387-643E-B61D9F9E031A}"/>
              </a:ext>
            </a:extLst>
          </p:cNvPr>
          <p:cNvPicPr>
            <a:picLocks noChangeAspect="1"/>
          </p:cNvPicPr>
          <p:nvPr/>
        </p:nvPicPr>
        <p:blipFill rotWithShape="1">
          <a:blip r:embed="rId4"/>
          <a:srcRect l="30947" r="23279" b="1"/>
          <a:stretch/>
        </p:blipFill>
        <p:spPr>
          <a:xfrm>
            <a:off x="722875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graphicFrame>
        <p:nvGraphicFramePr>
          <p:cNvPr id="5" name="Content Placeholder 2">
            <a:extLst>
              <a:ext uri="{FF2B5EF4-FFF2-40B4-BE49-F238E27FC236}">
                <a16:creationId xmlns:a16="http://schemas.microsoft.com/office/drawing/2014/main" id="{A7093CE6-118D-DD84-46F3-DF4E92E53A4F}"/>
              </a:ext>
            </a:extLst>
          </p:cNvPr>
          <p:cNvGraphicFramePr>
            <a:graphicFrameLocks noGrp="1"/>
          </p:cNvGraphicFramePr>
          <p:nvPr>
            <p:ph idx="1"/>
            <p:extLst>
              <p:ext uri="{D42A27DB-BD31-4B8C-83A1-F6EECF244321}">
                <p14:modId xmlns:p14="http://schemas.microsoft.com/office/powerpoint/2010/main" val="1765917765"/>
              </p:ext>
            </p:extLst>
          </p:nvPr>
        </p:nvGraphicFramePr>
        <p:xfrm>
          <a:off x="601439" y="2011017"/>
          <a:ext cx="6188189" cy="37854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Picture 6">
            <a:extLst>
              <a:ext uri="{FF2B5EF4-FFF2-40B4-BE49-F238E27FC236}">
                <a16:creationId xmlns:a16="http://schemas.microsoft.com/office/drawing/2014/main" id="{64F8AEFD-3C2A-5EE9-E1EB-B0E71843A431}"/>
              </a:ext>
            </a:extLst>
          </p:cNvPr>
          <p:cNvPicPr>
            <a:picLocks noChangeAspect="1"/>
          </p:cNvPicPr>
          <p:nvPr/>
        </p:nvPicPr>
        <p:blipFill>
          <a:blip r:embed="rId10"/>
          <a:stretch>
            <a:fillRect/>
          </a:stretch>
        </p:blipFill>
        <p:spPr>
          <a:xfrm>
            <a:off x="11167783" y="5669035"/>
            <a:ext cx="1024217" cy="1109568"/>
          </a:xfrm>
          <a:prstGeom prst="rect">
            <a:avLst/>
          </a:prstGeom>
        </p:spPr>
      </p:pic>
      <p:sp>
        <p:nvSpPr>
          <p:cNvPr id="3" name="Arrow: Curved Left 2">
            <a:extLst>
              <a:ext uri="{FF2B5EF4-FFF2-40B4-BE49-F238E27FC236}">
                <a16:creationId xmlns:a16="http://schemas.microsoft.com/office/drawing/2014/main" id="{58B94796-AAFF-D4CC-2DB5-1B128D7E96B0}"/>
              </a:ext>
            </a:extLst>
          </p:cNvPr>
          <p:cNvSpPr/>
          <p:nvPr/>
        </p:nvSpPr>
        <p:spPr>
          <a:xfrm rot="20978743">
            <a:off x="6303470" y="3157179"/>
            <a:ext cx="1102815" cy="2408539"/>
          </a:xfrm>
          <a:prstGeom prst="curvedLeftArrow">
            <a:avLst>
              <a:gd name="adj1" fmla="val 25000"/>
              <a:gd name="adj2" fmla="val 58358"/>
              <a:gd name="adj3" fmla="val 2500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3613550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0F50CA3-BFDE-23F8-E4E2-60C70B64C03D}"/>
              </a:ext>
            </a:extLst>
          </p:cNvPr>
          <p:cNvSpPr>
            <a:spLocks noGrp="1"/>
          </p:cNvSpPr>
          <p:nvPr>
            <p:ph type="title"/>
          </p:nvPr>
        </p:nvSpPr>
        <p:spPr>
          <a:xfrm>
            <a:off x="648930" y="629267"/>
            <a:ext cx="9252154" cy="1016654"/>
          </a:xfrm>
        </p:spPr>
        <p:txBody>
          <a:bodyPr>
            <a:normAutofit/>
          </a:bodyPr>
          <a:lstStyle/>
          <a:p>
            <a:r>
              <a:rPr lang="en-ZA" b="1" dirty="0">
                <a:solidFill>
                  <a:srgbClr val="EBEBEB"/>
                </a:solidFill>
              </a:rPr>
              <a:t>Project Components</a:t>
            </a:r>
          </a:p>
        </p:txBody>
      </p:sp>
      <p:sp>
        <p:nvSpPr>
          <p:cNvPr id="14" name="Rectangle 13">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16" name="Freeform: Shape 15">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ZA"/>
          </a:p>
        </p:txBody>
      </p:sp>
      <p:graphicFrame>
        <p:nvGraphicFramePr>
          <p:cNvPr id="5" name="Content Placeholder 2">
            <a:extLst>
              <a:ext uri="{FF2B5EF4-FFF2-40B4-BE49-F238E27FC236}">
                <a16:creationId xmlns:a16="http://schemas.microsoft.com/office/drawing/2014/main" id="{2C844F4C-39D3-A839-2B14-12254F35B693}"/>
              </a:ext>
            </a:extLst>
          </p:cNvPr>
          <p:cNvGraphicFramePr>
            <a:graphicFrameLocks noGrp="1"/>
          </p:cNvGraphicFramePr>
          <p:nvPr>
            <p:ph idx="1"/>
            <p:extLst>
              <p:ext uri="{D42A27DB-BD31-4B8C-83A1-F6EECF244321}">
                <p14:modId xmlns:p14="http://schemas.microsoft.com/office/powerpoint/2010/main" val="478453995"/>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3786694"/>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64C6A-3EBB-1D9B-87F5-516C30FD4EF0}"/>
              </a:ext>
            </a:extLst>
          </p:cNvPr>
          <p:cNvSpPr>
            <a:spLocks noGrp="1"/>
          </p:cNvSpPr>
          <p:nvPr>
            <p:ph type="title"/>
          </p:nvPr>
        </p:nvSpPr>
        <p:spPr>
          <a:xfrm>
            <a:off x="643855" y="1447800"/>
            <a:ext cx="3108626" cy="4572000"/>
          </a:xfrm>
        </p:spPr>
        <p:txBody>
          <a:bodyPr anchor="ctr">
            <a:normAutofit/>
          </a:bodyPr>
          <a:lstStyle/>
          <a:p>
            <a:r>
              <a:rPr lang="en-ZA" sz="3200" b="1" dirty="0">
                <a:solidFill>
                  <a:srgbClr val="F2F2F2"/>
                </a:solidFill>
              </a:rPr>
              <a:t>Current Status </a:t>
            </a:r>
          </a:p>
        </p:txBody>
      </p:sp>
      <p:graphicFrame>
        <p:nvGraphicFramePr>
          <p:cNvPr id="5" name="Content Placeholder 2">
            <a:extLst>
              <a:ext uri="{FF2B5EF4-FFF2-40B4-BE49-F238E27FC236}">
                <a16:creationId xmlns:a16="http://schemas.microsoft.com/office/drawing/2014/main" id="{1CCCCAB0-6BC4-17C1-8FE0-924269F34FF9}"/>
              </a:ext>
            </a:extLst>
          </p:cNvPr>
          <p:cNvGraphicFramePr>
            <a:graphicFrameLocks noGrp="1"/>
          </p:cNvGraphicFramePr>
          <p:nvPr>
            <p:ph idx="1"/>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9238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6A81905-F480-46A4-BC10-215D24EA1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ctrTitle"/>
          </p:nvPr>
        </p:nvSpPr>
        <p:spPr>
          <a:xfrm>
            <a:off x="4872012" y="1447800"/>
            <a:ext cx="5222325" cy="3329581"/>
          </a:xfrm>
        </p:spPr>
        <p:txBody>
          <a:bodyPr>
            <a:normAutofit/>
          </a:bodyPr>
          <a:lstStyle/>
          <a:p>
            <a:pPr>
              <a:lnSpc>
                <a:spcPct val="90000"/>
              </a:lnSpc>
            </a:pPr>
            <a:r>
              <a:rPr lang="en-ZA" sz="2900" dirty="0">
                <a:solidFill>
                  <a:srgbClr val="EBEBEB"/>
                </a:solidFill>
                <a:latin typeface="Arial" panose="020B0604020202020204" pitchFamily="34" charset="0"/>
                <a:cs typeface="Arial" panose="020B0604020202020204" pitchFamily="34" charset="0"/>
              </a:rPr>
              <a:t>Ms. Thandeka Mbatha</a:t>
            </a:r>
            <a:br>
              <a:rPr lang="en-ZA" sz="2900" dirty="0">
                <a:solidFill>
                  <a:srgbClr val="EBEBEB"/>
                </a:solidFill>
                <a:latin typeface="Arial" panose="020B0604020202020204" pitchFamily="34" charset="0"/>
                <a:cs typeface="Arial" panose="020B0604020202020204" pitchFamily="34" charset="0"/>
              </a:rPr>
            </a:br>
            <a:r>
              <a:rPr lang="en-ZA" sz="2900" dirty="0">
                <a:solidFill>
                  <a:srgbClr val="EBEBEB"/>
                </a:solidFill>
                <a:latin typeface="Arial" panose="020B0604020202020204" pitchFamily="34" charset="0"/>
                <a:cs typeface="Arial" panose="020B0604020202020204" pitchFamily="34" charset="0"/>
              </a:rPr>
              <a:t>Projects Coordinator</a:t>
            </a:r>
            <a:br>
              <a:rPr lang="en-ZA" sz="2900" dirty="0">
                <a:solidFill>
                  <a:srgbClr val="EBEBEB"/>
                </a:solidFill>
                <a:latin typeface="Arial" panose="020B0604020202020204" pitchFamily="34" charset="0"/>
                <a:cs typeface="Arial" panose="020B0604020202020204" pitchFamily="34" charset="0"/>
              </a:rPr>
            </a:br>
            <a:r>
              <a:rPr lang="en-ZA" sz="2900" dirty="0">
                <a:solidFill>
                  <a:srgbClr val="EBEBEB"/>
                </a:solidFill>
                <a:latin typeface="Arial" panose="020B0604020202020204" pitchFamily="34" charset="0"/>
                <a:cs typeface="Arial" panose="020B0604020202020204" pitchFamily="34" charset="0"/>
              </a:rPr>
              <a:t>Africa Institute</a:t>
            </a:r>
            <a:br>
              <a:rPr lang="en-ZA" sz="2900" dirty="0">
                <a:solidFill>
                  <a:srgbClr val="EBEBEB"/>
                </a:solidFill>
                <a:latin typeface="Arial" panose="020B0604020202020204" pitchFamily="34" charset="0"/>
                <a:cs typeface="Arial" panose="020B0604020202020204" pitchFamily="34" charset="0"/>
              </a:rPr>
            </a:br>
            <a:br>
              <a:rPr lang="en-ZA" sz="2900" dirty="0">
                <a:solidFill>
                  <a:srgbClr val="EBEBEB"/>
                </a:solidFill>
                <a:latin typeface="Arial" panose="020B0604020202020204" pitchFamily="34" charset="0"/>
                <a:cs typeface="Arial" panose="020B0604020202020204" pitchFamily="34" charset="0"/>
              </a:rPr>
            </a:br>
            <a:r>
              <a:rPr lang="en-ZA" sz="2900" dirty="0">
                <a:solidFill>
                  <a:srgbClr val="EBEBEB"/>
                </a:solidFill>
                <a:latin typeface="Arial" panose="020B0604020202020204" pitchFamily="34" charset="0"/>
                <a:cs typeface="Arial" panose="020B0604020202020204" pitchFamily="34" charset="0"/>
              </a:rPr>
              <a:t>Tel:  +27 12 399 8517</a:t>
            </a:r>
            <a:br>
              <a:rPr lang="en-ZA" sz="2900" dirty="0">
                <a:solidFill>
                  <a:srgbClr val="EBEBEB"/>
                </a:solidFill>
                <a:latin typeface="Arial" panose="020B0604020202020204" pitchFamily="34" charset="0"/>
                <a:cs typeface="Arial" panose="020B0604020202020204" pitchFamily="34" charset="0"/>
              </a:rPr>
            </a:br>
            <a:r>
              <a:rPr lang="en-ZA" sz="2900" dirty="0">
                <a:solidFill>
                  <a:srgbClr val="EBEBEB"/>
                </a:solidFill>
                <a:latin typeface="Arial" panose="020B0604020202020204" pitchFamily="34" charset="0"/>
                <a:cs typeface="Arial" panose="020B0604020202020204" pitchFamily="34" charset="0"/>
              </a:rPr>
              <a:t>Cell: +27 76 869 2649</a:t>
            </a:r>
            <a:br>
              <a:rPr lang="en-ZA" sz="2900" dirty="0">
                <a:solidFill>
                  <a:srgbClr val="EBEBEB"/>
                </a:solidFill>
                <a:latin typeface="Arial" panose="020B0604020202020204" pitchFamily="34" charset="0"/>
                <a:cs typeface="Arial" panose="020B0604020202020204" pitchFamily="34" charset="0"/>
              </a:rPr>
            </a:br>
            <a:r>
              <a:rPr lang="en-ZA" sz="2900" dirty="0">
                <a:solidFill>
                  <a:srgbClr val="EBEBEB"/>
                </a:solidFill>
                <a:latin typeface="Arial" panose="020B0604020202020204" pitchFamily="34" charset="0"/>
                <a:cs typeface="Arial" panose="020B0604020202020204" pitchFamily="34" charset="0"/>
              </a:rPr>
              <a:t>E-mail: thmbatha@dffe.gov.za</a:t>
            </a:r>
          </a:p>
        </p:txBody>
      </p:sp>
      <p:sp>
        <p:nvSpPr>
          <p:cNvPr id="13" name="Freeform 8">
            <a:extLst>
              <a:ext uri="{FF2B5EF4-FFF2-40B4-BE49-F238E27FC236}">
                <a16:creationId xmlns:a16="http://schemas.microsoft.com/office/drawing/2014/main" id="{36FD4D9D-3784-41E8-8405-A42B72F5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569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5" name="Freeform: Shape 14">
            <a:extLst>
              <a:ext uri="{FF2B5EF4-FFF2-40B4-BE49-F238E27FC236}">
                <a16:creationId xmlns:a16="http://schemas.microsoft.com/office/drawing/2014/main" id="{09811DF6-66E4-43D5-B564-315179653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81964" cy="6858000"/>
          </a:xfrm>
          <a:custGeom>
            <a:avLst/>
            <a:gdLst>
              <a:gd name="connsiteX0" fmla="*/ 3137249 w 4481964"/>
              <a:gd name="connsiteY0" fmla="*/ 0 h 6858000"/>
              <a:gd name="connsiteX1" fmla="*/ 4480787 w 4481964"/>
              <a:gd name="connsiteY1" fmla="*/ 0 h 6858000"/>
              <a:gd name="connsiteX2" fmla="*/ 4455742 w 4481964"/>
              <a:gd name="connsiteY2" fmla="*/ 155676 h 6858000"/>
              <a:gd name="connsiteX3" fmla="*/ 4431873 w 4481964"/>
              <a:gd name="connsiteY3" fmla="*/ 310667 h 6858000"/>
              <a:gd name="connsiteX4" fmla="*/ 4408509 w 4481964"/>
              <a:gd name="connsiteY4" fmla="*/ 466344 h 6858000"/>
              <a:gd name="connsiteX5" fmla="*/ 4388506 w 4481964"/>
              <a:gd name="connsiteY5" fmla="*/ 622706 h 6858000"/>
              <a:gd name="connsiteX6" fmla="*/ 4368335 w 4481964"/>
              <a:gd name="connsiteY6" fmla="*/ 778383 h 6858000"/>
              <a:gd name="connsiteX7" fmla="*/ 4349509 w 4481964"/>
              <a:gd name="connsiteY7" fmla="*/ 934745 h 6858000"/>
              <a:gd name="connsiteX8" fmla="*/ 4333373 w 4481964"/>
              <a:gd name="connsiteY8" fmla="*/ 1089050 h 6858000"/>
              <a:gd name="connsiteX9" fmla="*/ 4318077 w 4481964"/>
              <a:gd name="connsiteY9" fmla="*/ 1245413 h 6858000"/>
              <a:gd name="connsiteX10" fmla="*/ 4304125 w 4481964"/>
              <a:gd name="connsiteY10" fmla="*/ 1401089 h 6858000"/>
              <a:gd name="connsiteX11" fmla="*/ 4292023 w 4481964"/>
              <a:gd name="connsiteY11" fmla="*/ 1554023 h 6858000"/>
              <a:gd name="connsiteX12" fmla="*/ 4279920 w 4481964"/>
              <a:gd name="connsiteY12" fmla="*/ 1709013 h 6858000"/>
              <a:gd name="connsiteX13" fmla="*/ 4269835 w 4481964"/>
              <a:gd name="connsiteY13" fmla="*/ 1861947 h 6858000"/>
              <a:gd name="connsiteX14" fmla="*/ 4261935 w 4481964"/>
              <a:gd name="connsiteY14" fmla="*/ 2014880 h 6858000"/>
              <a:gd name="connsiteX15" fmla="*/ 4253698 w 4481964"/>
              <a:gd name="connsiteY15" fmla="*/ 2167128 h 6858000"/>
              <a:gd name="connsiteX16" fmla="*/ 4246807 w 4481964"/>
              <a:gd name="connsiteY16" fmla="*/ 2318004 h 6858000"/>
              <a:gd name="connsiteX17" fmla="*/ 4241932 w 4481964"/>
              <a:gd name="connsiteY17" fmla="*/ 2467508 h 6858000"/>
              <a:gd name="connsiteX18" fmla="*/ 4237730 w 4481964"/>
              <a:gd name="connsiteY18" fmla="*/ 2617013 h 6858000"/>
              <a:gd name="connsiteX19" fmla="*/ 4233696 w 4481964"/>
              <a:gd name="connsiteY19" fmla="*/ 2765145 h 6858000"/>
              <a:gd name="connsiteX20" fmla="*/ 4231847 w 4481964"/>
              <a:gd name="connsiteY20" fmla="*/ 2911221 h 6858000"/>
              <a:gd name="connsiteX21" fmla="*/ 4229830 w 4481964"/>
              <a:gd name="connsiteY21" fmla="*/ 3057296 h 6858000"/>
              <a:gd name="connsiteX22" fmla="*/ 4228821 w 4481964"/>
              <a:gd name="connsiteY22" fmla="*/ 3201314 h 6858000"/>
              <a:gd name="connsiteX23" fmla="*/ 4229830 w 4481964"/>
              <a:gd name="connsiteY23" fmla="*/ 3343960 h 6858000"/>
              <a:gd name="connsiteX24" fmla="*/ 4229830 w 4481964"/>
              <a:gd name="connsiteY24" fmla="*/ 3485235 h 6858000"/>
              <a:gd name="connsiteX25" fmla="*/ 4231847 w 4481964"/>
              <a:gd name="connsiteY25" fmla="*/ 3625138 h 6858000"/>
              <a:gd name="connsiteX26" fmla="*/ 4234872 w 4481964"/>
              <a:gd name="connsiteY26" fmla="*/ 3762298 h 6858000"/>
              <a:gd name="connsiteX27" fmla="*/ 4237730 w 4481964"/>
              <a:gd name="connsiteY27" fmla="*/ 3898087 h 6858000"/>
              <a:gd name="connsiteX28" fmla="*/ 4240924 w 4481964"/>
              <a:gd name="connsiteY28" fmla="*/ 4031132 h 6858000"/>
              <a:gd name="connsiteX29" fmla="*/ 4245798 w 4481964"/>
              <a:gd name="connsiteY29" fmla="*/ 4163491 h 6858000"/>
              <a:gd name="connsiteX30" fmla="*/ 4251009 w 4481964"/>
              <a:gd name="connsiteY30" fmla="*/ 4293793 h 6858000"/>
              <a:gd name="connsiteX31" fmla="*/ 4255715 w 4481964"/>
              <a:gd name="connsiteY31" fmla="*/ 4421352 h 6858000"/>
              <a:gd name="connsiteX32" fmla="*/ 4268995 w 4481964"/>
              <a:gd name="connsiteY32" fmla="*/ 4670298 h 6858000"/>
              <a:gd name="connsiteX33" fmla="*/ 4283114 w 4481964"/>
              <a:gd name="connsiteY33" fmla="*/ 4908956 h 6858000"/>
              <a:gd name="connsiteX34" fmla="*/ 4297906 w 4481964"/>
              <a:gd name="connsiteY34" fmla="*/ 5138013 h 6858000"/>
              <a:gd name="connsiteX35" fmla="*/ 4314211 w 4481964"/>
              <a:gd name="connsiteY35" fmla="*/ 5354726 h 6858000"/>
              <a:gd name="connsiteX36" fmla="*/ 4331188 w 4481964"/>
              <a:gd name="connsiteY36" fmla="*/ 5561838 h 6858000"/>
              <a:gd name="connsiteX37" fmla="*/ 4349509 w 4481964"/>
              <a:gd name="connsiteY37" fmla="*/ 5753862 h 6858000"/>
              <a:gd name="connsiteX38" fmla="*/ 4367495 w 4481964"/>
              <a:gd name="connsiteY38" fmla="*/ 5934227 h 6858000"/>
              <a:gd name="connsiteX39" fmla="*/ 4385480 w 4481964"/>
              <a:gd name="connsiteY39" fmla="*/ 6100191 h 6858000"/>
              <a:gd name="connsiteX40" fmla="*/ 4402457 w 4481964"/>
              <a:gd name="connsiteY40" fmla="*/ 6252438 h 6858000"/>
              <a:gd name="connsiteX41" fmla="*/ 4418594 w 4481964"/>
              <a:gd name="connsiteY41" fmla="*/ 6387541 h 6858000"/>
              <a:gd name="connsiteX42" fmla="*/ 4433890 w 4481964"/>
              <a:gd name="connsiteY42" fmla="*/ 6509613 h 6858000"/>
              <a:gd name="connsiteX43" fmla="*/ 4446665 w 4481964"/>
              <a:gd name="connsiteY43" fmla="*/ 6612483 h 6858000"/>
              <a:gd name="connsiteX44" fmla="*/ 4458767 w 4481964"/>
              <a:gd name="connsiteY44" fmla="*/ 6698894 h 6858000"/>
              <a:gd name="connsiteX45" fmla="*/ 4476081 w 4481964"/>
              <a:gd name="connsiteY45" fmla="*/ 6817538 h 6858000"/>
              <a:gd name="connsiteX46" fmla="*/ 4481964 w 4481964"/>
              <a:gd name="connsiteY46" fmla="*/ 6858000 h 6858000"/>
              <a:gd name="connsiteX47" fmla="*/ 3577807 w 4481964"/>
              <a:gd name="connsiteY47" fmla="*/ 6858000 h 6858000"/>
              <a:gd name="connsiteX48" fmla="*/ 3577807 w 4481964"/>
              <a:gd name="connsiteY48" fmla="*/ 6858000 h 6858000"/>
              <a:gd name="connsiteX49" fmla="*/ 0 w 4481964"/>
              <a:gd name="connsiteY49" fmla="*/ 6858000 h 6858000"/>
              <a:gd name="connsiteX50" fmla="*/ 0 w 4481964"/>
              <a:gd name="connsiteY50" fmla="*/ 0 h 6858000"/>
              <a:gd name="connsiteX51" fmla="*/ 3137249 w 448196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481964" h="6858000">
                <a:moveTo>
                  <a:pt x="3137249" y="0"/>
                </a:moveTo>
                <a:lnTo>
                  <a:pt x="4480787" y="0"/>
                </a:lnTo>
                <a:lnTo>
                  <a:pt x="4455742" y="155676"/>
                </a:lnTo>
                <a:lnTo>
                  <a:pt x="4431873" y="310667"/>
                </a:lnTo>
                <a:lnTo>
                  <a:pt x="4408509" y="466344"/>
                </a:lnTo>
                <a:lnTo>
                  <a:pt x="4388506" y="622706"/>
                </a:lnTo>
                <a:lnTo>
                  <a:pt x="4368335" y="778383"/>
                </a:lnTo>
                <a:lnTo>
                  <a:pt x="4349509" y="934745"/>
                </a:lnTo>
                <a:lnTo>
                  <a:pt x="4333373" y="1089050"/>
                </a:lnTo>
                <a:lnTo>
                  <a:pt x="4318077" y="1245413"/>
                </a:lnTo>
                <a:lnTo>
                  <a:pt x="4304125" y="1401089"/>
                </a:lnTo>
                <a:lnTo>
                  <a:pt x="4292023" y="1554023"/>
                </a:lnTo>
                <a:lnTo>
                  <a:pt x="4279920" y="1709013"/>
                </a:lnTo>
                <a:lnTo>
                  <a:pt x="4269835" y="1861947"/>
                </a:lnTo>
                <a:lnTo>
                  <a:pt x="4261935" y="2014880"/>
                </a:lnTo>
                <a:lnTo>
                  <a:pt x="4253698" y="2167128"/>
                </a:lnTo>
                <a:lnTo>
                  <a:pt x="4246807" y="2318004"/>
                </a:lnTo>
                <a:lnTo>
                  <a:pt x="4241932" y="2467508"/>
                </a:lnTo>
                <a:lnTo>
                  <a:pt x="4237730" y="2617013"/>
                </a:lnTo>
                <a:lnTo>
                  <a:pt x="4233696" y="2765145"/>
                </a:lnTo>
                <a:lnTo>
                  <a:pt x="4231847" y="2911221"/>
                </a:lnTo>
                <a:lnTo>
                  <a:pt x="4229830" y="3057296"/>
                </a:lnTo>
                <a:lnTo>
                  <a:pt x="4228821" y="3201314"/>
                </a:lnTo>
                <a:lnTo>
                  <a:pt x="4229830" y="3343960"/>
                </a:lnTo>
                <a:lnTo>
                  <a:pt x="4229830" y="3485235"/>
                </a:lnTo>
                <a:lnTo>
                  <a:pt x="4231847" y="3625138"/>
                </a:lnTo>
                <a:lnTo>
                  <a:pt x="4234872" y="3762298"/>
                </a:lnTo>
                <a:lnTo>
                  <a:pt x="4237730" y="3898087"/>
                </a:lnTo>
                <a:lnTo>
                  <a:pt x="4240924" y="4031132"/>
                </a:lnTo>
                <a:lnTo>
                  <a:pt x="4245798" y="4163491"/>
                </a:lnTo>
                <a:lnTo>
                  <a:pt x="4251009" y="4293793"/>
                </a:lnTo>
                <a:lnTo>
                  <a:pt x="4255715" y="4421352"/>
                </a:lnTo>
                <a:lnTo>
                  <a:pt x="4268995" y="4670298"/>
                </a:lnTo>
                <a:lnTo>
                  <a:pt x="4283114" y="4908956"/>
                </a:lnTo>
                <a:lnTo>
                  <a:pt x="4297906" y="5138013"/>
                </a:lnTo>
                <a:lnTo>
                  <a:pt x="4314211" y="5354726"/>
                </a:lnTo>
                <a:lnTo>
                  <a:pt x="4331188" y="5561838"/>
                </a:lnTo>
                <a:lnTo>
                  <a:pt x="4349509" y="5753862"/>
                </a:lnTo>
                <a:lnTo>
                  <a:pt x="4367495" y="5934227"/>
                </a:lnTo>
                <a:lnTo>
                  <a:pt x="4385480" y="6100191"/>
                </a:lnTo>
                <a:lnTo>
                  <a:pt x="4402457" y="6252438"/>
                </a:lnTo>
                <a:lnTo>
                  <a:pt x="4418594" y="6387541"/>
                </a:lnTo>
                <a:lnTo>
                  <a:pt x="4433890" y="6509613"/>
                </a:lnTo>
                <a:lnTo>
                  <a:pt x="4446665" y="6612483"/>
                </a:lnTo>
                <a:lnTo>
                  <a:pt x="4458767" y="6698894"/>
                </a:lnTo>
                <a:lnTo>
                  <a:pt x="4476081" y="6817538"/>
                </a:lnTo>
                <a:lnTo>
                  <a:pt x="4481964" y="6858000"/>
                </a:lnTo>
                <a:lnTo>
                  <a:pt x="3577807" y="6858000"/>
                </a:lnTo>
                <a:lnTo>
                  <a:pt x="3577807" y="6858000"/>
                </a:lnTo>
                <a:lnTo>
                  <a:pt x="0" y="6858000"/>
                </a:lnTo>
                <a:lnTo>
                  <a:pt x="0" y="0"/>
                </a:lnTo>
                <a:lnTo>
                  <a:pt x="313724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60817A52-B891-4228-A61E-0C0A57632D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ZA"/>
          </a:p>
        </p:txBody>
      </p:sp>
      <p:sp>
        <p:nvSpPr>
          <p:cNvPr id="5" name="Subtitle 4"/>
          <p:cNvSpPr>
            <a:spLocks noGrp="1"/>
          </p:cNvSpPr>
          <p:nvPr>
            <p:ph type="subTitle" idx="1"/>
          </p:nvPr>
        </p:nvSpPr>
        <p:spPr>
          <a:xfrm>
            <a:off x="4860318" y="460486"/>
            <a:ext cx="5273040" cy="861421"/>
          </a:xfrm>
        </p:spPr>
        <p:txBody>
          <a:bodyPr>
            <a:normAutofit/>
          </a:bodyPr>
          <a:lstStyle/>
          <a:p>
            <a:r>
              <a:rPr lang="en-US" sz="4400" b="1" dirty="0">
                <a:solidFill>
                  <a:schemeClr val="tx2">
                    <a:lumMod val="40000"/>
                    <a:lumOff val="60000"/>
                  </a:schemeClr>
                </a:solidFill>
              </a:rPr>
              <a:t>THANK YOU</a:t>
            </a:r>
            <a:endParaRPr lang="en-ZA" sz="4400" b="1" dirty="0">
              <a:solidFill>
                <a:schemeClr val="tx2">
                  <a:lumMod val="40000"/>
                  <a:lumOff val="60000"/>
                </a:schemeClr>
              </a:solidFill>
            </a:endParaRPr>
          </a:p>
        </p:txBody>
      </p:sp>
      <p:pic>
        <p:nvPicPr>
          <p:cNvPr id="6" name="Picture 5" descr="C:\Users\JMolapisi\Desktop\africa institute logo redraw.png"/>
          <p:cNvPicPr/>
          <p:nvPr/>
        </p:nvPicPr>
        <p:blipFill>
          <a:blip r:embed="rId3" cstate="print">
            <a:extLst>
              <a:ext uri="{28A0092B-C50C-407E-A947-70E740481C1C}">
                <a14:useLocalDpi xmlns:a14="http://schemas.microsoft.com/office/drawing/2010/main" val="0"/>
              </a:ext>
            </a:extLst>
          </a:blip>
          <a:stretch>
            <a:fillRect/>
          </a:stretch>
        </p:blipFill>
        <p:spPr bwMode="auto">
          <a:xfrm>
            <a:off x="647240" y="2133618"/>
            <a:ext cx="2936836" cy="2819364"/>
          </a:xfrm>
          <a:prstGeom prst="rect">
            <a:avLst/>
          </a:prstGeom>
          <a:noFill/>
          <a:effectLst/>
        </p:spPr>
      </p:pic>
    </p:spTree>
    <p:extLst>
      <p:ext uri="{BB962C8B-B14F-4D97-AF65-F5344CB8AC3E}">
        <p14:creationId xmlns:p14="http://schemas.microsoft.com/office/powerpoint/2010/main" val="3450082680"/>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1751</TotalTime>
  <Words>880</Words>
  <Application>Microsoft Office PowerPoint</Application>
  <PresentationFormat>Widescreen</PresentationFormat>
  <Paragraphs>85</Paragraphs>
  <Slides>12</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Trebuchet MS</vt:lpstr>
      <vt:lpstr>Wingdings 3</vt:lpstr>
      <vt:lpstr>Ion</vt:lpstr>
      <vt:lpstr>Promotion of circular economy in the textile and garment sector through the sustainable management of chemicals and waste in Lesotho, Madagascar, South Africa, and Ethiopia</vt:lpstr>
      <vt:lpstr>Overview</vt:lpstr>
      <vt:lpstr>Africa Institute</vt:lpstr>
      <vt:lpstr>Africa Institute</vt:lpstr>
      <vt:lpstr>Project Context </vt:lpstr>
      <vt:lpstr>Project Context</vt:lpstr>
      <vt:lpstr>Workshop Objectives</vt:lpstr>
      <vt:lpstr>Beneficiary Countries (NEEs)</vt:lpstr>
      <vt:lpstr>Roles and Responsibilities</vt:lpstr>
      <vt:lpstr>Project Components</vt:lpstr>
      <vt:lpstr>Current Status </vt:lpstr>
      <vt:lpstr>Ms. Thandeka Mbatha Projects Coordinator Africa Institute  Tel:  +27 12 399 8517 Cell: +27 76 869 2649 E-mail: thmbatha@dffe.gov.za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a regional strategy towards the environmentally sound management and controlled transboundary movement of plastic waste in the SADC region and strengthening regional capacity</dc:title>
  <dc:creator>Joseph Molapisi</dc:creator>
  <cp:lastModifiedBy>Thandeka Mbatha</cp:lastModifiedBy>
  <cp:revision>98</cp:revision>
  <dcterms:created xsi:type="dcterms:W3CDTF">2021-02-04T11:52:58Z</dcterms:created>
  <dcterms:modified xsi:type="dcterms:W3CDTF">2024-11-11T09:06:40Z</dcterms:modified>
</cp:coreProperties>
</file>